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1" r:id="rId4"/>
    <p:sldMasterId id="2147483666" r:id="rId5"/>
  </p:sldMasterIdLst>
  <p:notesMasterIdLst>
    <p:notesMasterId r:id="rId52"/>
  </p:notesMasterIdLst>
  <p:handoutMasterIdLst>
    <p:handoutMasterId r:id="rId53"/>
  </p:handoutMasterIdLst>
  <p:sldIdLst>
    <p:sldId id="450" r:id="rId6"/>
    <p:sldId id="451" r:id="rId7"/>
    <p:sldId id="597" r:id="rId8"/>
    <p:sldId id="600" r:id="rId9"/>
    <p:sldId id="595" r:id="rId10"/>
    <p:sldId id="605" r:id="rId11"/>
    <p:sldId id="610" r:id="rId12"/>
    <p:sldId id="602" r:id="rId13"/>
    <p:sldId id="611" r:id="rId14"/>
    <p:sldId id="400" r:id="rId15"/>
    <p:sldId id="399" r:id="rId16"/>
    <p:sldId id="405" r:id="rId17"/>
    <p:sldId id="412" r:id="rId18"/>
    <p:sldId id="398" r:id="rId19"/>
    <p:sldId id="608" r:id="rId20"/>
    <p:sldId id="624" r:id="rId21"/>
    <p:sldId id="616" r:id="rId22"/>
    <p:sldId id="617" r:id="rId23"/>
    <p:sldId id="435" r:id="rId24"/>
    <p:sldId id="393" r:id="rId25"/>
    <p:sldId id="618" r:id="rId26"/>
    <p:sldId id="630" r:id="rId27"/>
    <p:sldId id="432" r:id="rId28"/>
    <p:sldId id="631" r:id="rId29"/>
    <p:sldId id="426" r:id="rId30"/>
    <p:sldId id="424" r:id="rId31"/>
    <p:sldId id="423" r:id="rId32"/>
    <p:sldId id="421" r:id="rId33"/>
    <p:sldId id="619" r:id="rId34"/>
    <p:sldId id="425" r:id="rId35"/>
    <p:sldId id="392" r:id="rId36"/>
    <p:sldId id="632" r:id="rId37"/>
    <p:sldId id="403" r:id="rId38"/>
    <p:sldId id="411" r:id="rId39"/>
    <p:sldId id="396" r:id="rId40"/>
    <p:sldId id="397" r:id="rId41"/>
    <p:sldId id="625" r:id="rId42"/>
    <p:sldId id="633" r:id="rId43"/>
    <p:sldId id="634" r:id="rId44"/>
    <p:sldId id="503" r:id="rId45"/>
    <p:sldId id="505" r:id="rId46"/>
    <p:sldId id="636" r:id="rId47"/>
    <p:sldId id="504" r:id="rId48"/>
    <p:sldId id="506" r:id="rId49"/>
    <p:sldId id="635" r:id="rId50"/>
    <p:sldId id="507" r:id="rId51"/>
  </p:sldIdLst>
  <p:sldSz cx="13442950" cy="7561263"/>
  <p:notesSz cx="7104063" cy="10234613"/>
  <p:defaultTextStyle>
    <a:defPPr>
      <a:defRPr lang="pt-BR"/>
    </a:defPPr>
    <a:lvl1pPr marL="0" algn="l" defTabSz="1043056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1pPr>
    <a:lvl2pPr marL="521528" algn="l" defTabSz="1043056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2pPr>
    <a:lvl3pPr marL="1043056" algn="l" defTabSz="1043056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3pPr>
    <a:lvl4pPr marL="1564584" algn="l" defTabSz="1043056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4pPr>
    <a:lvl5pPr marL="2086112" algn="l" defTabSz="1043056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5pPr>
    <a:lvl6pPr marL="2607640" algn="l" defTabSz="1043056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6pPr>
    <a:lvl7pPr marL="3129168" algn="l" defTabSz="1043056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7pPr>
    <a:lvl8pPr marL="3650696" algn="l" defTabSz="1043056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8pPr>
    <a:lvl9pPr marL="4172224" algn="l" defTabSz="1043056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ção Padrão" id="{518A6DE0-5A07-4B92-AB0B-CBE40F1E12B0}">
          <p14:sldIdLst>
            <p14:sldId id="450"/>
          </p14:sldIdLst>
        </p14:section>
        <p14:section name="Seção sem Título" id="{B25D74AB-31B5-4A84-9E5B-036A4CD24A72}">
          <p14:sldIdLst>
            <p14:sldId id="451"/>
            <p14:sldId id="597"/>
            <p14:sldId id="600"/>
            <p14:sldId id="595"/>
            <p14:sldId id="605"/>
            <p14:sldId id="610"/>
            <p14:sldId id="602"/>
            <p14:sldId id="611"/>
            <p14:sldId id="400"/>
            <p14:sldId id="399"/>
            <p14:sldId id="405"/>
            <p14:sldId id="412"/>
            <p14:sldId id="398"/>
            <p14:sldId id="608"/>
            <p14:sldId id="624"/>
            <p14:sldId id="616"/>
            <p14:sldId id="617"/>
            <p14:sldId id="435"/>
            <p14:sldId id="393"/>
            <p14:sldId id="618"/>
            <p14:sldId id="630"/>
            <p14:sldId id="432"/>
            <p14:sldId id="631"/>
            <p14:sldId id="426"/>
            <p14:sldId id="424"/>
            <p14:sldId id="423"/>
            <p14:sldId id="421"/>
            <p14:sldId id="619"/>
            <p14:sldId id="425"/>
            <p14:sldId id="392"/>
            <p14:sldId id="632"/>
            <p14:sldId id="403"/>
            <p14:sldId id="411"/>
            <p14:sldId id="396"/>
            <p14:sldId id="397"/>
            <p14:sldId id="625"/>
            <p14:sldId id="633"/>
            <p14:sldId id="634"/>
            <p14:sldId id="503"/>
            <p14:sldId id="505"/>
            <p14:sldId id="636"/>
            <p14:sldId id="504"/>
            <p14:sldId id="506"/>
            <p14:sldId id="635"/>
            <p14:sldId id="50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382" userDrawn="1">
          <p15:clr>
            <a:srgbClr val="A4A3A4"/>
          </p15:clr>
        </p15:guide>
        <p15:guide id="2" pos="423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3B1BC"/>
    <a:srgbClr val="32B9CD"/>
    <a:srgbClr val="131E29"/>
    <a:srgbClr val="253746"/>
    <a:srgbClr val="292C34"/>
    <a:srgbClr val="272A30"/>
    <a:srgbClr val="3437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F3A69BA-3429-450F-BB3D-ACB220D5674B}" v="5" dt="2024-03-04T19:35:39.07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3529" autoAdjust="0"/>
    <p:restoredTop sz="94660"/>
  </p:normalViewPr>
  <p:slideViewPr>
    <p:cSldViewPr showGuides="1">
      <p:cViewPr varScale="1">
        <p:scale>
          <a:sx n="62" d="100"/>
          <a:sy n="62" d="100"/>
        </p:scale>
        <p:origin x="468" y="42"/>
      </p:cViewPr>
      <p:guideLst>
        <p:guide orient="horz" pos="2382"/>
        <p:guide pos="4234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viewProps" Target="viewProp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handoutMaster" Target="handoutMasters/handoutMaster1.xml"/><Relationship Id="rId58" Type="http://schemas.microsoft.com/office/2016/11/relationships/changesInfo" Target="changesInfos/changesInfo1.xml"/><Relationship Id="rId5" Type="http://schemas.openxmlformats.org/officeDocument/2006/relationships/slideMaster" Target="slideMasters/slideMaster2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theme" Target="theme/theme1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microsoft.com/office/2015/10/relationships/revisionInfo" Target="revisionInfo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tableStyles" Target="tableStyles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laudio Frizzarini" userId="9d92430e-d767-4b07-b016-56cd4a92b8fa" providerId="ADAL" clId="{DF3A69BA-3429-450F-BB3D-ACB220D5674B}"/>
    <pc:docChg chg="custSel addSld delSld modSld sldOrd modSection">
      <pc:chgData name="Claudio Frizzarini" userId="9d92430e-d767-4b07-b016-56cd4a92b8fa" providerId="ADAL" clId="{DF3A69BA-3429-450F-BB3D-ACB220D5674B}" dt="2024-03-04T19:35:39.058" v="80"/>
      <pc:docMkLst>
        <pc:docMk/>
      </pc:docMkLst>
      <pc:sldChg chg="add">
        <pc:chgData name="Claudio Frizzarini" userId="9d92430e-d767-4b07-b016-56cd4a92b8fa" providerId="ADAL" clId="{DF3A69BA-3429-450F-BB3D-ACB220D5674B}" dt="2024-03-04T18:59:24.667" v="15"/>
        <pc:sldMkLst>
          <pc:docMk/>
          <pc:sldMk cId="3589411103" sldId="392"/>
        </pc:sldMkLst>
      </pc:sldChg>
      <pc:sldChg chg="add">
        <pc:chgData name="Claudio Frizzarini" userId="9d92430e-d767-4b07-b016-56cd4a92b8fa" providerId="ADAL" clId="{DF3A69BA-3429-450F-BB3D-ACB220D5674B}" dt="2024-03-04T18:59:24.667" v="15"/>
        <pc:sldMkLst>
          <pc:docMk/>
          <pc:sldMk cId="1214477776" sldId="393"/>
        </pc:sldMkLst>
      </pc:sldChg>
      <pc:sldChg chg="add">
        <pc:chgData name="Claudio Frizzarini" userId="9d92430e-d767-4b07-b016-56cd4a92b8fa" providerId="ADAL" clId="{DF3A69BA-3429-450F-BB3D-ACB220D5674B}" dt="2024-03-04T18:59:24.667" v="15"/>
        <pc:sldMkLst>
          <pc:docMk/>
          <pc:sldMk cId="2850657850" sldId="396"/>
        </pc:sldMkLst>
      </pc:sldChg>
      <pc:sldChg chg="add">
        <pc:chgData name="Claudio Frizzarini" userId="9d92430e-d767-4b07-b016-56cd4a92b8fa" providerId="ADAL" clId="{DF3A69BA-3429-450F-BB3D-ACB220D5674B}" dt="2024-03-04T18:59:24.667" v="15"/>
        <pc:sldMkLst>
          <pc:docMk/>
          <pc:sldMk cId="611119187" sldId="397"/>
        </pc:sldMkLst>
      </pc:sldChg>
      <pc:sldChg chg="add">
        <pc:chgData name="Claudio Frizzarini" userId="9d92430e-d767-4b07-b016-56cd4a92b8fa" providerId="ADAL" clId="{DF3A69BA-3429-450F-BB3D-ACB220D5674B}" dt="2024-03-04T18:59:24.667" v="15"/>
        <pc:sldMkLst>
          <pc:docMk/>
          <pc:sldMk cId="1653891301" sldId="403"/>
        </pc:sldMkLst>
      </pc:sldChg>
      <pc:sldChg chg="add">
        <pc:chgData name="Claudio Frizzarini" userId="9d92430e-d767-4b07-b016-56cd4a92b8fa" providerId="ADAL" clId="{DF3A69BA-3429-450F-BB3D-ACB220D5674B}" dt="2024-03-04T18:59:24.667" v="15"/>
        <pc:sldMkLst>
          <pc:docMk/>
          <pc:sldMk cId="4165750085" sldId="411"/>
        </pc:sldMkLst>
      </pc:sldChg>
      <pc:sldChg chg="modSp add mod">
        <pc:chgData name="Claudio Frizzarini" userId="9d92430e-d767-4b07-b016-56cd4a92b8fa" providerId="ADAL" clId="{DF3A69BA-3429-450F-BB3D-ACB220D5674B}" dt="2024-03-04T19:04:40.263" v="42" actId="20577"/>
        <pc:sldMkLst>
          <pc:docMk/>
          <pc:sldMk cId="3056106869" sldId="421"/>
        </pc:sldMkLst>
        <pc:spChg chg="mod">
          <ac:chgData name="Claudio Frizzarini" userId="9d92430e-d767-4b07-b016-56cd4a92b8fa" providerId="ADAL" clId="{DF3A69BA-3429-450F-BB3D-ACB220D5674B}" dt="2024-03-04T19:04:40.263" v="42" actId="20577"/>
          <ac:spMkLst>
            <pc:docMk/>
            <pc:sldMk cId="3056106869" sldId="421"/>
            <ac:spMk id="6" creationId="{00000000-0000-0000-0000-000000000000}"/>
          </ac:spMkLst>
        </pc:spChg>
      </pc:sldChg>
      <pc:sldChg chg="modSp add mod">
        <pc:chgData name="Claudio Frizzarini" userId="9d92430e-d767-4b07-b016-56cd4a92b8fa" providerId="ADAL" clId="{DF3A69BA-3429-450F-BB3D-ACB220D5674B}" dt="2024-03-04T19:04:06.613" v="40" actId="20577"/>
        <pc:sldMkLst>
          <pc:docMk/>
          <pc:sldMk cId="1294032210" sldId="423"/>
        </pc:sldMkLst>
        <pc:spChg chg="mod">
          <ac:chgData name="Claudio Frizzarini" userId="9d92430e-d767-4b07-b016-56cd4a92b8fa" providerId="ADAL" clId="{DF3A69BA-3429-450F-BB3D-ACB220D5674B}" dt="2024-03-04T19:04:06.613" v="40" actId="20577"/>
          <ac:spMkLst>
            <pc:docMk/>
            <pc:sldMk cId="1294032210" sldId="423"/>
            <ac:spMk id="6" creationId="{00000000-0000-0000-0000-000000000000}"/>
          </ac:spMkLst>
        </pc:spChg>
      </pc:sldChg>
      <pc:sldChg chg="add">
        <pc:chgData name="Claudio Frizzarini" userId="9d92430e-d767-4b07-b016-56cd4a92b8fa" providerId="ADAL" clId="{DF3A69BA-3429-450F-BB3D-ACB220D5674B}" dt="2024-03-04T18:59:24.667" v="15"/>
        <pc:sldMkLst>
          <pc:docMk/>
          <pc:sldMk cId="794501310" sldId="424"/>
        </pc:sldMkLst>
      </pc:sldChg>
      <pc:sldChg chg="modSp add mod">
        <pc:chgData name="Claudio Frizzarini" userId="9d92430e-d767-4b07-b016-56cd4a92b8fa" providerId="ADAL" clId="{DF3A69BA-3429-450F-BB3D-ACB220D5674B}" dt="2024-03-04T19:04:54.401" v="46" actId="20577"/>
        <pc:sldMkLst>
          <pc:docMk/>
          <pc:sldMk cId="2441969883" sldId="425"/>
        </pc:sldMkLst>
        <pc:spChg chg="mod">
          <ac:chgData name="Claudio Frizzarini" userId="9d92430e-d767-4b07-b016-56cd4a92b8fa" providerId="ADAL" clId="{DF3A69BA-3429-450F-BB3D-ACB220D5674B}" dt="2024-03-04T19:04:54.401" v="46" actId="20577"/>
          <ac:spMkLst>
            <pc:docMk/>
            <pc:sldMk cId="2441969883" sldId="425"/>
            <ac:spMk id="6" creationId="{00000000-0000-0000-0000-000000000000}"/>
          </ac:spMkLst>
        </pc:spChg>
      </pc:sldChg>
      <pc:sldChg chg="add">
        <pc:chgData name="Claudio Frizzarini" userId="9d92430e-d767-4b07-b016-56cd4a92b8fa" providerId="ADAL" clId="{DF3A69BA-3429-450F-BB3D-ACB220D5674B}" dt="2024-03-04T18:59:24.667" v="15"/>
        <pc:sldMkLst>
          <pc:docMk/>
          <pc:sldMk cId="1555998920" sldId="426"/>
        </pc:sldMkLst>
      </pc:sldChg>
      <pc:sldChg chg="add">
        <pc:chgData name="Claudio Frizzarini" userId="9d92430e-d767-4b07-b016-56cd4a92b8fa" providerId="ADAL" clId="{DF3A69BA-3429-450F-BB3D-ACB220D5674B}" dt="2024-03-04T18:59:24.667" v="15"/>
        <pc:sldMkLst>
          <pc:docMk/>
          <pc:sldMk cId="2906825056" sldId="432"/>
        </pc:sldMkLst>
      </pc:sldChg>
      <pc:sldChg chg="add">
        <pc:chgData name="Claudio Frizzarini" userId="9d92430e-d767-4b07-b016-56cd4a92b8fa" providerId="ADAL" clId="{DF3A69BA-3429-450F-BB3D-ACB220D5674B}" dt="2024-03-04T18:59:24.667" v="15"/>
        <pc:sldMkLst>
          <pc:docMk/>
          <pc:sldMk cId="188645303" sldId="435"/>
        </pc:sldMkLst>
      </pc:sldChg>
      <pc:sldChg chg="modSp mod">
        <pc:chgData name="Claudio Frizzarini" userId="9d92430e-d767-4b07-b016-56cd4a92b8fa" providerId="ADAL" clId="{DF3A69BA-3429-450F-BB3D-ACB220D5674B}" dt="2024-03-04T19:00:36.087" v="34" actId="1036"/>
        <pc:sldMkLst>
          <pc:docMk/>
          <pc:sldMk cId="4212831005" sldId="451"/>
        </pc:sldMkLst>
        <pc:spChg chg="mod">
          <ac:chgData name="Claudio Frizzarini" userId="9d92430e-d767-4b07-b016-56cd4a92b8fa" providerId="ADAL" clId="{DF3A69BA-3429-450F-BB3D-ACB220D5674B}" dt="2024-03-04T19:00:30.315" v="30" actId="20577"/>
          <ac:spMkLst>
            <pc:docMk/>
            <pc:sldMk cId="4212831005" sldId="451"/>
            <ac:spMk id="2" creationId="{93D53D44-D591-4535-87F6-934715F5CE01}"/>
          </ac:spMkLst>
        </pc:spChg>
        <pc:spChg chg="mod">
          <ac:chgData name="Claudio Frizzarini" userId="9d92430e-d767-4b07-b016-56cd4a92b8fa" providerId="ADAL" clId="{DF3A69BA-3429-450F-BB3D-ACB220D5674B}" dt="2024-03-04T19:00:36.087" v="34" actId="1036"/>
          <ac:spMkLst>
            <pc:docMk/>
            <pc:sldMk cId="4212831005" sldId="451"/>
            <ac:spMk id="3" creationId="{A817AACB-CCFC-4F0B-8964-9DD29FA5428C}"/>
          </ac:spMkLst>
        </pc:spChg>
      </pc:sldChg>
      <pc:sldChg chg="mod modShow">
        <pc:chgData name="Claudio Frizzarini" userId="9d92430e-d767-4b07-b016-56cd4a92b8fa" providerId="ADAL" clId="{DF3A69BA-3429-450F-BB3D-ACB220D5674B}" dt="2024-03-04T19:25:49.987" v="70" actId="729"/>
        <pc:sldMkLst>
          <pc:docMk/>
          <pc:sldMk cId="2188391196" sldId="503"/>
        </pc:sldMkLst>
      </pc:sldChg>
      <pc:sldChg chg="modSp mod modShow">
        <pc:chgData name="Claudio Frizzarini" userId="9d92430e-d767-4b07-b016-56cd4a92b8fa" providerId="ADAL" clId="{DF3A69BA-3429-450F-BB3D-ACB220D5674B}" dt="2024-03-04T19:26:16.863" v="73" actId="20577"/>
        <pc:sldMkLst>
          <pc:docMk/>
          <pc:sldMk cId="1344611078" sldId="504"/>
        </pc:sldMkLst>
        <pc:spChg chg="mod">
          <ac:chgData name="Claudio Frizzarini" userId="9d92430e-d767-4b07-b016-56cd4a92b8fa" providerId="ADAL" clId="{DF3A69BA-3429-450F-BB3D-ACB220D5674B}" dt="2024-03-04T19:26:16.863" v="73" actId="20577"/>
          <ac:spMkLst>
            <pc:docMk/>
            <pc:sldMk cId="1344611078" sldId="504"/>
            <ac:spMk id="3" creationId="{2500CDD7-578D-32B9-B06F-FD914435A833}"/>
          </ac:spMkLst>
        </pc:spChg>
      </pc:sldChg>
      <pc:sldChg chg="modSp mod">
        <pc:chgData name="Claudio Frizzarini" userId="9d92430e-d767-4b07-b016-56cd4a92b8fa" providerId="ADAL" clId="{DF3A69BA-3429-450F-BB3D-ACB220D5674B}" dt="2024-03-04T19:35:09.228" v="77" actId="20577"/>
        <pc:sldMkLst>
          <pc:docMk/>
          <pc:sldMk cId="3739845126" sldId="505"/>
        </pc:sldMkLst>
        <pc:spChg chg="mod">
          <ac:chgData name="Claudio Frizzarini" userId="9d92430e-d767-4b07-b016-56cd4a92b8fa" providerId="ADAL" clId="{DF3A69BA-3429-450F-BB3D-ACB220D5674B}" dt="2024-03-04T19:35:09.228" v="77" actId="20577"/>
          <ac:spMkLst>
            <pc:docMk/>
            <pc:sldMk cId="3739845126" sldId="505"/>
            <ac:spMk id="7" creationId="{E2BA88E8-D2B5-8DEC-1DB0-09EACAA64B02}"/>
          </ac:spMkLst>
        </pc:spChg>
      </pc:sldChg>
      <pc:sldChg chg="mod modShow">
        <pc:chgData name="Claudio Frizzarini" userId="9d92430e-d767-4b07-b016-56cd4a92b8fa" providerId="ADAL" clId="{DF3A69BA-3429-450F-BB3D-ACB220D5674B}" dt="2024-03-04T19:26:25.302" v="74" actId="729"/>
        <pc:sldMkLst>
          <pc:docMk/>
          <pc:sldMk cId="1269325194" sldId="506"/>
        </pc:sldMkLst>
      </pc:sldChg>
      <pc:sldChg chg="modSp add del mod">
        <pc:chgData name="Claudio Frizzarini" userId="9d92430e-d767-4b07-b016-56cd4a92b8fa" providerId="ADAL" clId="{DF3A69BA-3429-450F-BB3D-ACB220D5674B}" dt="2024-03-04T18:59:32.427" v="16" actId="47"/>
        <pc:sldMkLst>
          <pc:docMk/>
          <pc:sldMk cId="844746710" sldId="612"/>
        </pc:sldMkLst>
        <pc:spChg chg="mod">
          <ac:chgData name="Claudio Frizzarini" userId="9d92430e-d767-4b07-b016-56cd4a92b8fa" providerId="ADAL" clId="{DF3A69BA-3429-450F-BB3D-ACB220D5674B}" dt="2024-03-04T18:54:50.512" v="12" actId="20577"/>
          <ac:spMkLst>
            <pc:docMk/>
            <pc:sldMk cId="844746710" sldId="612"/>
            <ac:spMk id="3" creationId="{3458AA1D-7BD8-17B1-8FA5-592C2C6FD0E4}"/>
          </ac:spMkLst>
        </pc:spChg>
      </pc:sldChg>
      <pc:sldChg chg="add del">
        <pc:chgData name="Claudio Frizzarini" userId="9d92430e-d767-4b07-b016-56cd4a92b8fa" providerId="ADAL" clId="{DF3A69BA-3429-450F-BB3D-ACB220D5674B}" dt="2024-03-04T18:58:39.724" v="14" actId="47"/>
        <pc:sldMkLst>
          <pc:docMk/>
          <pc:sldMk cId="2234331055" sldId="613"/>
        </pc:sldMkLst>
      </pc:sldChg>
      <pc:sldChg chg="add">
        <pc:chgData name="Claudio Frizzarini" userId="9d92430e-d767-4b07-b016-56cd4a92b8fa" providerId="ADAL" clId="{DF3A69BA-3429-450F-BB3D-ACB220D5674B}" dt="2024-03-04T18:59:24.667" v="15"/>
        <pc:sldMkLst>
          <pc:docMk/>
          <pc:sldMk cId="1719787848" sldId="616"/>
        </pc:sldMkLst>
      </pc:sldChg>
      <pc:sldChg chg="add">
        <pc:chgData name="Claudio Frizzarini" userId="9d92430e-d767-4b07-b016-56cd4a92b8fa" providerId="ADAL" clId="{DF3A69BA-3429-450F-BB3D-ACB220D5674B}" dt="2024-03-04T18:59:24.667" v="15"/>
        <pc:sldMkLst>
          <pc:docMk/>
          <pc:sldMk cId="2109488722" sldId="617"/>
        </pc:sldMkLst>
      </pc:sldChg>
      <pc:sldChg chg="add">
        <pc:chgData name="Claudio Frizzarini" userId="9d92430e-d767-4b07-b016-56cd4a92b8fa" providerId="ADAL" clId="{DF3A69BA-3429-450F-BB3D-ACB220D5674B}" dt="2024-03-04T18:59:24.667" v="15"/>
        <pc:sldMkLst>
          <pc:docMk/>
          <pc:sldMk cId="546501536" sldId="618"/>
        </pc:sldMkLst>
      </pc:sldChg>
      <pc:sldChg chg="modSp add mod">
        <pc:chgData name="Claudio Frizzarini" userId="9d92430e-d767-4b07-b016-56cd4a92b8fa" providerId="ADAL" clId="{DF3A69BA-3429-450F-BB3D-ACB220D5674B}" dt="2024-03-04T19:06:08.392" v="69" actId="20577"/>
        <pc:sldMkLst>
          <pc:docMk/>
          <pc:sldMk cId="769946115" sldId="619"/>
        </pc:sldMkLst>
        <pc:spChg chg="mod">
          <ac:chgData name="Claudio Frizzarini" userId="9d92430e-d767-4b07-b016-56cd4a92b8fa" providerId="ADAL" clId="{DF3A69BA-3429-450F-BB3D-ACB220D5674B}" dt="2024-03-04T19:06:08.392" v="69" actId="20577"/>
          <ac:spMkLst>
            <pc:docMk/>
            <pc:sldMk cId="769946115" sldId="619"/>
            <ac:spMk id="6" creationId="{00000000-0000-0000-0000-000000000000}"/>
          </ac:spMkLst>
        </pc:spChg>
      </pc:sldChg>
      <pc:sldChg chg="add">
        <pc:chgData name="Claudio Frizzarini" userId="9d92430e-d767-4b07-b016-56cd4a92b8fa" providerId="ADAL" clId="{DF3A69BA-3429-450F-BB3D-ACB220D5674B}" dt="2024-03-04T18:59:24.667" v="15"/>
        <pc:sldMkLst>
          <pc:docMk/>
          <pc:sldMk cId="2082611432" sldId="624"/>
        </pc:sldMkLst>
      </pc:sldChg>
      <pc:sldChg chg="add">
        <pc:chgData name="Claudio Frizzarini" userId="9d92430e-d767-4b07-b016-56cd4a92b8fa" providerId="ADAL" clId="{DF3A69BA-3429-450F-BB3D-ACB220D5674B}" dt="2024-03-04T18:59:24.667" v="15"/>
        <pc:sldMkLst>
          <pc:docMk/>
          <pc:sldMk cId="1567395283" sldId="625"/>
        </pc:sldMkLst>
      </pc:sldChg>
      <pc:sldChg chg="add">
        <pc:chgData name="Claudio Frizzarini" userId="9d92430e-d767-4b07-b016-56cd4a92b8fa" providerId="ADAL" clId="{DF3A69BA-3429-450F-BB3D-ACB220D5674B}" dt="2024-03-04T18:59:24.667" v="15"/>
        <pc:sldMkLst>
          <pc:docMk/>
          <pc:sldMk cId="4259454229" sldId="630"/>
        </pc:sldMkLst>
      </pc:sldChg>
      <pc:sldChg chg="modSp add mod">
        <pc:chgData name="Claudio Frizzarini" userId="9d92430e-d767-4b07-b016-56cd4a92b8fa" providerId="ADAL" clId="{DF3A69BA-3429-450F-BB3D-ACB220D5674B}" dt="2024-03-04T19:05:16.677" v="47" actId="6549"/>
        <pc:sldMkLst>
          <pc:docMk/>
          <pc:sldMk cId="1634286107" sldId="631"/>
        </pc:sldMkLst>
        <pc:spChg chg="mod">
          <ac:chgData name="Claudio Frizzarini" userId="9d92430e-d767-4b07-b016-56cd4a92b8fa" providerId="ADAL" clId="{DF3A69BA-3429-450F-BB3D-ACB220D5674B}" dt="2024-03-04T19:05:16.677" v="47" actId="6549"/>
          <ac:spMkLst>
            <pc:docMk/>
            <pc:sldMk cId="1634286107" sldId="631"/>
            <ac:spMk id="5" creationId="{4AB8E8B4-9E4A-42F2-8F43-CB359C80383C}"/>
          </ac:spMkLst>
        </pc:spChg>
      </pc:sldChg>
      <pc:sldChg chg="add">
        <pc:chgData name="Claudio Frizzarini" userId="9d92430e-d767-4b07-b016-56cd4a92b8fa" providerId="ADAL" clId="{DF3A69BA-3429-450F-BB3D-ACB220D5674B}" dt="2024-03-04T18:59:24.667" v="15"/>
        <pc:sldMkLst>
          <pc:docMk/>
          <pc:sldMk cId="568431301" sldId="632"/>
        </pc:sldMkLst>
      </pc:sldChg>
      <pc:sldChg chg="add">
        <pc:chgData name="Claudio Frizzarini" userId="9d92430e-d767-4b07-b016-56cd4a92b8fa" providerId="ADAL" clId="{DF3A69BA-3429-450F-BB3D-ACB220D5674B}" dt="2024-03-04T18:59:24.667" v="15"/>
        <pc:sldMkLst>
          <pc:docMk/>
          <pc:sldMk cId="3315941860" sldId="633"/>
        </pc:sldMkLst>
      </pc:sldChg>
      <pc:sldChg chg="add">
        <pc:chgData name="Claudio Frizzarini" userId="9d92430e-d767-4b07-b016-56cd4a92b8fa" providerId="ADAL" clId="{DF3A69BA-3429-450F-BB3D-ACB220D5674B}" dt="2024-03-04T18:59:24.667" v="15"/>
        <pc:sldMkLst>
          <pc:docMk/>
          <pc:sldMk cId="2234331055" sldId="634"/>
        </pc:sldMkLst>
      </pc:sldChg>
      <pc:sldChg chg="add ord">
        <pc:chgData name="Claudio Frizzarini" userId="9d92430e-d767-4b07-b016-56cd4a92b8fa" providerId="ADAL" clId="{DF3A69BA-3429-450F-BB3D-ACB220D5674B}" dt="2024-03-04T19:35:15.376" v="79"/>
        <pc:sldMkLst>
          <pc:docMk/>
          <pc:sldMk cId="422697389" sldId="635"/>
        </pc:sldMkLst>
      </pc:sldChg>
      <pc:sldChg chg="add">
        <pc:chgData name="Claudio Frizzarini" userId="9d92430e-d767-4b07-b016-56cd4a92b8fa" providerId="ADAL" clId="{DF3A69BA-3429-450F-BB3D-ACB220D5674B}" dt="2024-03-04T19:35:39.058" v="80"/>
        <pc:sldMkLst>
          <pc:docMk/>
          <pc:sldMk cId="309420967" sldId="636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1731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4023992" y="0"/>
            <a:ext cx="3078427" cy="511731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/>
            </a:lvl1pPr>
          </a:lstStyle>
          <a:p>
            <a:fld id="{C3CD65D1-5C11-455D-9F9A-0E035F00A0DA}" type="datetimeFigureOut">
              <a:rPr lang="pt-BR" smtClean="0"/>
              <a:pPr/>
              <a:t>04/03/2024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9721106"/>
            <a:ext cx="3078427" cy="511731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/>
            </a:lvl1pPr>
          </a:lstStyle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3"/>
          </p:nvPr>
        </p:nvSpPr>
        <p:spPr>
          <a:xfrm>
            <a:off x="4023992" y="9721106"/>
            <a:ext cx="3078427" cy="511731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/>
            </a:lvl1pPr>
          </a:lstStyle>
          <a:p>
            <a:fld id="{CA8E3B7C-E4AE-4E9E-8479-7C668141D483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1731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4023992" y="0"/>
            <a:ext cx="3078427" cy="511731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/>
            </a:lvl1pPr>
          </a:lstStyle>
          <a:p>
            <a:fld id="{A05DA3EF-18EA-43DE-B1BB-402A3C558822}" type="datetimeFigureOut">
              <a:rPr lang="pt-BR" smtClean="0"/>
              <a:pPr/>
              <a:t>04/03/2024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41288" y="768350"/>
            <a:ext cx="6821487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75" tIns="49538" rIns="99075" bIns="49538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710407" y="4861441"/>
            <a:ext cx="5683250" cy="4605576"/>
          </a:xfrm>
          <a:prstGeom prst="rect">
            <a:avLst/>
          </a:prstGeom>
        </p:spPr>
        <p:txBody>
          <a:bodyPr vert="horz" lIns="99075" tIns="49538" rIns="99075" bIns="49538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8427" cy="511731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4023992" y="9721106"/>
            <a:ext cx="3078427" cy="511731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/>
            </a:lvl1pPr>
          </a:lstStyle>
          <a:p>
            <a:fld id="{75B3645A-D0AE-4F6E-A17E-E0036A9041AF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104305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521528" algn="l" defTabSz="104305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1043056" algn="l" defTabSz="104305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564584" algn="l" defTabSz="104305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2086112" algn="l" defTabSz="104305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2607640" algn="l" defTabSz="104305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3129168" algn="l" defTabSz="104305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3650696" algn="l" defTabSz="104305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4172224" algn="l" defTabSz="104305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B3645A-D0AE-4F6E-A17E-E0036A9041AF}" type="slidenum">
              <a:rPr lang="pt-BR" smtClean="0"/>
              <a:pPr/>
              <a:t>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455299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B3645A-D0AE-4F6E-A17E-E0036A9041AF}" type="slidenum">
              <a:rPr lang="pt-BR" smtClean="0"/>
              <a:pPr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279122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141288" y="768350"/>
            <a:ext cx="6821487" cy="3836988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B3645A-D0AE-4F6E-A17E-E0036A9041AF}" type="slidenum">
              <a:rPr lang="pt-BR" smtClean="0"/>
              <a:pPr/>
              <a:t>24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959860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141288" y="768350"/>
            <a:ext cx="6821487" cy="3836988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B3645A-D0AE-4F6E-A17E-E0036A9041AF}" type="slidenum">
              <a:rPr lang="pt-BR" smtClean="0"/>
              <a:pPr/>
              <a:t>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929083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141288" y="768350"/>
            <a:ext cx="6821487" cy="3836988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B3645A-D0AE-4F6E-A17E-E0036A9041AF}" type="slidenum">
              <a:rPr lang="pt-BR" smtClean="0"/>
              <a:pPr/>
              <a:t>26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315388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141288" y="768350"/>
            <a:ext cx="6821487" cy="3836988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B3645A-D0AE-4F6E-A17E-E0036A9041AF}" type="slidenum">
              <a:rPr lang="pt-BR" smtClean="0"/>
              <a:pPr/>
              <a:t>27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836355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141288" y="768350"/>
            <a:ext cx="6821487" cy="3836988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B3645A-D0AE-4F6E-A17E-E0036A9041AF}" type="slidenum">
              <a:rPr lang="pt-BR" smtClean="0"/>
              <a:pPr/>
              <a:t>28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040612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141288" y="768350"/>
            <a:ext cx="6821487" cy="3836988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B3645A-D0AE-4F6E-A17E-E0036A9041AF}" type="slidenum">
              <a:rPr lang="pt-BR" smtClean="0"/>
              <a:pPr/>
              <a:t>29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086378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141288" y="768350"/>
            <a:ext cx="6821487" cy="3836988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B3645A-D0AE-4F6E-A17E-E0036A9041AF}" type="slidenum">
              <a:rPr lang="pt-BR" smtClean="0"/>
              <a:pPr/>
              <a:t>30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416649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141288" y="768350"/>
            <a:ext cx="6821487" cy="3836988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B3645A-D0AE-4F6E-A17E-E0036A9041AF}" type="slidenum">
              <a:rPr lang="pt-BR" smtClean="0"/>
              <a:pPr/>
              <a:t>31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327442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141288" y="768350"/>
            <a:ext cx="6821487" cy="3836988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B3645A-D0AE-4F6E-A17E-E0036A9041AF}" type="slidenum">
              <a:rPr lang="pt-BR" smtClean="0"/>
              <a:pPr/>
              <a:t>32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520249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B3645A-D0AE-4F6E-A17E-E0036A9041AF}" type="slidenum">
              <a:rPr lang="pt-BR" smtClean="0"/>
              <a:pPr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8202124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141288" y="768350"/>
            <a:ext cx="6821487" cy="3836988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B3645A-D0AE-4F6E-A17E-E0036A9041AF}" type="slidenum">
              <a:rPr lang="pt-BR" smtClean="0"/>
              <a:pPr/>
              <a:t>33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0387556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141288" y="768350"/>
            <a:ext cx="6821487" cy="3836988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B3645A-D0AE-4F6E-A17E-E0036A9041AF}" type="slidenum">
              <a:rPr lang="pt-BR" smtClean="0"/>
              <a:pPr/>
              <a:t>34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6896882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141288" y="768350"/>
            <a:ext cx="6821487" cy="3836988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B3645A-D0AE-4F6E-A17E-E0036A9041AF}" type="slidenum">
              <a:rPr lang="pt-BR" smtClean="0"/>
              <a:pPr/>
              <a:t>35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4216689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141288" y="768350"/>
            <a:ext cx="6821487" cy="3836988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B3645A-D0AE-4F6E-A17E-E0036A9041AF}" type="slidenum">
              <a:rPr lang="pt-BR" smtClean="0"/>
              <a:pPr/>
              <a:t>36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3393741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141288" y="768350"/>
            <a:ext cx="6821487" cy="3836988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B3645A-D0AE-4F6E-A17E-E0036A9041AF}" type="slidenum">
              <a:rPr lang="pt-BR" smtClean="0"/>
              <a:pPr/>
              <a:t>38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0336685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141288" y="768350"/>
            <a:ext cx="6821487" cy="3836988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B3645A-D0AE-4F6E-A17E-E0036A9041AF}" type="slidenum">
              <a:rPr lang="pt-BR" smtClean="0"/>
              <a:pPr/>
              <a:t>39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7937558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8B1579-09F8-2DD6-4336-8297BBFAFD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1484BC89-DECF-891E-328F-D4D5555E64E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FD433B97-1FE0-157F-8BB9-7058368D1D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DF5DBED2-BD0D-2373-0952-15429320AB6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B3645A-D0AE-4F6E-A17E-E0036A9041AF}" type="slidenum">
              <a:rPr lang="pt-BR" smtClean="0"/>
              <a:pPr/>
              <a:t>45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754151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B3645A-D0AE-4F6E-A17E-E0036A9041AF}" type="slidenum">
              <a:rPr lang="pt-BR" smtClean="0"/>
              <a:pPr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724489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B3645A-D0AE-4F6E-A17E-E0036A9041AF}" type="slidenum">
              <a:rPr lang="pt-BR" smtClean="0"/>
              <a:pPr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53062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B3645A-D0AE-4F6E-A17E-E0036A9041AF}" type="slidenum">
              <a:rPr lang="pt-BR" smtClean="0"/>
              <a:pPr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207522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B3645A-D0AE-4F6E-A17E-E0036A9041AF}" type="slidenum">
              <a:rPr lang="pt-BR" smtClean="0"/>
              <a:pPr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167887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B3645A-D0AE-4F6E-A17E-E0036A9041AF}" type="slidenum">
              <a:rPr lang="pt-BR" smtClean="0"/>
              <a:pPr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469534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B3645A-D0AE-4F6E-A17E-E0036A9041AF}" type="slidenum">
              <a:rPr lang="pt-BR" smtClean="0"/>
              <a:pPr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506229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B3645A-D0AE-4F6E-A17E-E0036A9041AF}" type="slidenum">
              <a:rPr lang="pt-BR" smtClean="0"/>
              <a:pPr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210126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hyperlink" Target="https://visualhunt.com/" TargetMode="External"/><Relationship Id="rId2" Type="http://schemas.openxmlformats.org/officeDocument/2006/relationships/hyperlink" Target="https://unsplash.com/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s://www.pexels.com/pt-br/" TargetMode="Externa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hyperlink" Target="https://visualhunt.com/" TargetMode="External"/><Relationship Id="rId2" Type="http://schemas.openxmlformats.org/officeDocument/2006/relationships/hyperlink" Target="https://unsplash.com/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s://www.pexels.com/pt-br/" TargetMode="Externa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pa V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40152467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kg Marinh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904068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kg Amarelo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556604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kg Rosa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850893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kg Klein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727336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ção">
    <p:bg>
      <p:bgPr>
        <a:solidFill>
          <a:srgbClr val="F4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563F16C-7418-4486-AFC1-8FF952288B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34556" y="1084545"/>
            <a:ext cx="8373838" cy="805772"/>
          </a:xfrm>
          <a:prstGeom prst="rect">
            <a:avLst/>
          </a:prstGeom>
        </p:spPr>
        <p:txBody>
          <a:bodyPr anchor="b"/>
          <a:lstStyle>
            <a:lvl1pPr>
              <a:lnSpc>
                <a:spcPts val="6615"/>
              </a:lnSpc>
              <a:defRPr sz="4410" b="1">
                <a:solidFill>
                  <a:schemeClr val="accent1"/>
                </a:solidFill>
              </a:defRPr>
            </a:lvl1pPr>
          </a:lstStyle>
          <a:p>
            <a:r>
              <a:rPr lang="pt-BR" dirty="0"/>
              <a:t>Nome da Matéria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E9315EE4-FF0F-4B6F-B07B-139C4E0C621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24054" y="4413759"/>
            <a:ext cx="8384341" cy="51936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308"/>
              </a:lnSpc>
              <a:buNone/>
              <a:defRPr sz="3308" b="1">
                <a:solidFill>
                  <a:schemeClr val="accent1"/>
                </a:solidFill>
              </a:defRPr>
            </a:lvl1pPr>
            <a:lvl2pPr marL="0" indent="0">
              <a:lnSpc>
                <a:spcPts val="3308"/>
              </a:lnSpc>
              <a:buFont typeface="Arial" panose="020B0604020202020204" pitchFamily="34" charset="0"/>
              <a:buNone/>
              <a:defRPr sz="2756">
                <a:solidFill>
                  <a:schemeClr val="accent1"/>
                </a:solidFill>
              </a:defRPr>
            </a:lvl2pPr>
          </a:lstStyle>
          <a:p>
            <a:pPr lvl="0"/>
            <a:r>
              <a:rPr lang="pt-BR" dirty="0"/>
              <a:t>Nome da pessoa Líder Pedagógica</a:t>
            </a:r>
          </a:p>
        </p:txBody>
      </p:sp>
      <p:sp>
        <p:nvSpPr>
          <p:cNvPr id="10" name="Espaço Reservado para Texto 9">
            <a:extLst>
              <a:ext uri="{FF2B5EF4-FFF2-40B4-BE49-F238E27FC236}">
                <a16:creationId xmlns:a16="http://schemas.microsoft.com/office/drawing/2014/main" id="{54A57971-BA4C-4A84-90A4-B490D1E510C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524055" y="3108838"/>
            <a:ext cx="8393092" cy="51936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410" b="1">
                <a:solidFill>
                  <a:schemeClr val="accent1"/>
                </a:solidFill>
                <a:latin typeface="+mj-lt"/>
              </a:defRPr>
            </a:lvl1pPr>
            <a:lvl2pPr marL="504063" indent="0">
              <a:buNone/>
              <a:defRPr/>
            </a:lvl2pPr>
          </a:lstStyle>
          <a:p>
            <a:r>
              <a:rPr lang="pt-BR" dirty="0"/>
              <a:t>Assunto da Aula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62853A17-2BB4-4D71-9116-0305ED3AF42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534557" y="5185161"/>
            <a:ext cx="8382590" cy="4781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accent1"/>
                </a:solidFill>
                <a:highlight>
                  <a:srgbClr val="63B1BC"/>
                </a:highlight>
              </a:defRPr>
            </a:lvl1pPr>
            <a:lvl2pPr marL="504063" indent="0">
              <a:buNone/>
              <a:defRPr/>
            </a:lvl2pPr>
          </a:lstStyle>
          <a:p>
            <a:pPr lvl="0"/>
            <a:r>
              <a:rPr lang="pt-BR" dirty="0"/>
              <a:t>E-mail de contato</a:t>
            </a:r>
          </a:p>
        </p:txBody>
      </p:sp>
      <p:sp>
        <p:nvSpPr>
          <p:cNvPr id="3" name="Retângulo: Cantos Superiores Arredondados 2">
            <a:extLst>
              <a:ext uri="{FF2B5EF4-FFF2-40B4-BE49-F238E27FC236}">
                <a16:creationId xmlns:a16="http://schemas.microsoft.com/office/drawing/2014/main" id="{F2B8FBE0-1B82-4AB0-9481-3E2DF8690DB2}"/>
              </a:ext>
            </a:extLst>
          </p:cNvPr>
          <p:cNvSpPr/>
          <p:nvPr userDrawn="1"/>
        </p:nvSpPr>
        <p:spPr>
          <a:xfrm rot="10800000">
            <a:off x="-1" y="0"/>
            <a:ext cx="395587" cy="1955077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315"/>
          </a:p>
        </p:txBody>
      </p:sp>
      <p:sp>
        <p:nvSpPr>
          <p:cNvPr id="13" name="Retângulo: Cantos Superiores Arredondados 12">
            <a:extLst>
              <a:ext uri="{FF2B5EF4-FFF2-40B4-BE49-F238E27FC236}">
                <a16:creationId xmlns:a16="http://schemas.microsoft.com/office/drawing/2014/main" id="{4498AB19-E01D-4FC6-8F29-56C69DEC3978}"/>
              </a:ext>
            </a:extLst>
          </p:cNvPr>
          <p:cNvSpPr/>
          <p:nvPr userDrawn="1"/>
        </p:nvSpPr>
        <p:spPr>
          <a:xfrm>
            <a:off x="13045614" y="5604436"/>
            <a:ext cx="395587" cy="1955077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315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7FAE5BC9-EFA3-42BC-8761-EAD18CC25D4F}"/>
              </a:ext>
            </a:extLst>
          </p:cNvPr>
          <p:cNvSpPr/>
          <p:nvPr userDrawn="1"/>
        </p:nvSpPr>
        <p:spPr>
          <a:xfrm>
            <a:off x="13064867" y="1"/>
            <a:ext cx="378083" cy="37806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315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C545E628-73E6-4B8A-B0C5-9B46448F5CB8}"/>
              </a:ext>
            </a:extLst>
          </p:cNvPr>
          <p:cNvSpPr/>
          <p:nvPr userDrawn="1"/>
        </p:nvSpPr>
        <p:spPr>
          <a:xfrm>
            <a:off x="1" y="7183201"/>
            <a:ext cx="378083" cy="37631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315"/>
          </a:p>
        </p:txBody>
      </p:sp>
    </p:spTree>
    <p:extLst>
      <p:ext uri="{BB962C8B-B14F-4D97-AF65-F5344CB8AC3E}">
        <p14:creationId xmlns:p14="http://schemas.microsoft.com/office/powerpoint/2010/main" val="392533315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ópicos_1">
    <p:bg>
      <p:bgPr>
        <a:solidFill>
          <a:srgbClr val="F4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3F267C31-7CED-4125-94D7-2539FB61AA6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34556" y="2142359"/>
            <a:ext cx="8354584" cy="5021588"/>
          </a:xfrm>
          <a:prstGeom prst="rect">
            <a:avLst/>
          </a:prstGeom>
        </p:spPr>
        <p:txBody>
          <a:bodyPr/>
          <a:lstStyle>
            <a:lvl1pPr marL="252032" indent="-252032">
              <a:lnSpc>
                <a:spcPts val="3528"/>
              </a:lnSpc>
              <a:buClr>
                <a:srgbClr val="63B1BC"/>
              </a:buClr>
              <a:buSzPct val="80000"/>
              <a:buFont typeface="Wingdings" panose="05000000000000000000" pitchFamily="2" charset="2"/>
              <a:buChar char="§"/>
              <a:defRPr sz="2756"/>
            </a:lvl1pPr>
          </a:lstStyle>
          <a:p>
            <a:pPr lvl="0"/>
            <a:r>
              <a:rPr lang="pt-BR" dirty="0"/>
              <a:t>Adicione os tópicos mais importantes que serão abordados na aula;</a:t>
            </a:r>
          </a:p>
          <a:p>
            <a:pPr lvl="0"/>
            <a:endParaRPr lang="pt-BR" dirty="0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1BEECE5D-B72A-4923-A297-A6B7EA4150AE}"/>
              </a:ext>
            </a:extLst>
          </p:cNvPr>
          <p:cNvSpPr/>
          <p:nvPr userDrawn="1"/>
        </p:nvSpPr>
        <p:spPr>
          <a:xfrm>
            <a:off x="0" y="0"/>
            <a:ext cx="395587" cy="75612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315"/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ECE8384E-FD66-464F-B3F5-436D6A9E7416}"/>
              </a:ext>
            </a:extLst>
          </p:cNvPr>
          <p:cNvSpPr txBox="1"/>
          <p:nvPr userDrawn="1"/>
        </p:nvSpPr>
        <p:spPr>
          <a:xfrm>
            <a:off x="2534556" y="1118795"/>
            <a:ext cx="8354584" cy="7709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4410" b="1" dirty="0">
                <a:latin typeface="+mj-lt"/>
              </a:rPr>
              <a:t>Tópicos da Aula</a:t>
            </a:r>
          </a:p>
        </p:txBody>
      </p:sp>
    </p:spTree>
    <p:extLst>
      <p:ext uri="{BB962C8B-B14F-4D97-AF65-F5344CB8AC3E}">
        <p14:creationId xmlns:p14="http://schemas.microsoft.com/office/powerpoint/2010/main" val="321969941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ópicos_2">
    <p:bg>
      <p:bgPr>
        <a:solidFill>
          <a:srgbClr val="F4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15277A3E-3943-4F88-826E-502F06B86DD5}"/>
              </a:ext>
            </a:extLst>
          </p:cNvPr>
          <p:cNvSpPr/>
          <p:nvPr userDrawn="1"/>
        </p:nvSpPr>
        <p:spPr>
          <a:xfrm>
            <a:off x="1" y="0"/>
            <a:ext cx="2282501" cy="75612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315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3F267C31-7CED-4125-94D7-2539FB61AA6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96280" y="2142359"/>
            <a:ext cx="8349332" cy="5021588"/>
          </a:xfrm>
          <a:prstGeom prst="rect">
            <a:avLst/>
          </a:prstGeom>
        </p:spPr>
        <p:txBody>
          <a:bodyPr/>
          <a:lstStyle>
            <a:lvl1pPr marL="252032" indent="-252032">
              <a:lnSpc>
                <a:spcPts val="3528"/>
              </a:lnSpc>
              <a:buClr>
                <a:srgbClr val="63B1BC"/>
              </a:buClr>
              <a:buSzPct val="80000"/>
              <a:buFont typeface="Wingdings" panose="05000000000000000000" pitchFamily="2" charset="2"/>
              <a:buChar char="§"/>
              <a:defRPr sz="2756"/>
            </a:lvl1pPr>
          </a:lstStyle>
          <a:p>
            <a:pPr lvl="0"/>
            <a:r>
              <a:rPr lang="pt-BR" dirty="0"/>
              <a:t>Adicione os tópicos mais importantes que serão abordados na aula;</a:t>
            </a:r>
          </a:p>
          <a:p>
            <a:pPr lvl="0"/>
            <a:endParaRPr lang="pt-BR" dirty="0"/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F2B896CE-605C-4526-AED8-5E92AD78A1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96280" y="1162114"/>
            <a:ext cx="8349332" cy="728202"/>
          </a:xfrm>
          <a:prstGeom prst="rect">
            <a:avLst/>
          </a:prstGeom>
        </p:spPr>
        <p:txBody>
          <a:bodyPr anchor="b"/>
          <a:lstStyle>
            <a:lvl1pPr>
              <a:lnSpc>
                <a:spcPts val="6615"/>
              </a:lnSpc>
              <a:defRPr sz="3308" b="1">
                <a:solidFill>
                  <a:schemeClr val="accent1"/>
                </a:solidFill>
              </a:defRPr>
            </a:lvl1pPr>
          </a:lstStyle>
          <a:p>
            <a:r>
              <a:rPr lang="pt-BR" dirty="0"/>
              <a:t>Tópicos da Aula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74436D7B-D52A-475D-8104-6D81DC7E33EE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95588" y="395567"/>
            <a:ext cx="4043387" cy="678763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 dirty="0"/>
              <a:t>Clique para editar os estilos de texto Mestres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A11BFE00-79D9-452B-A7C1-A6C77A9CE30E}"/>
              </a:ext>
            </a:extLst>
          </p:cNvPr>
          <p:cNvSpPr/>
          <p:nvPr userDrawn="1"/>
        </p:nvSpPr>
        <p:spPr>
          <a:xfrm>
            <a:off x="13064867" y="7183200"/>
            <a:ext cx="378083" cy="37806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315"/>
          </a:p>
        </p:txBody>
      </p:sp>
    </p:spTree>
    <p:extLst>
      <p:ext uri="{BB962C8B-B14F-4D97-AF65-F5344CB8AC3E}">
        <p14:creationId xmlns:p14="http://schemas.microsoft.com/office/powerpoint/2010/main" val="65604260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_1">
    <p:bg>
      <p:bgPr>
        <a:solidFill>
          <a:srgbClr val="F4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3F267C31-7CED-4125-94D7-2539FB61AA6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34557" y="2158430"/>
            <a:ext cx="8373837" cy="505134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308"/>
              </a:lnSpc>
              <a:buClr>
                <a:srgbClr val="63B1BC"/>
              </a:buClr>
              <a:buSzPct val="80000"/>
              <a:buFont typeface="Wingdings" panose="05000000000000000000" pitchFamily="2" charset="2"/>
              <a:buNone/>
              <a:defRPr sz="2205"/>
            </a:lvl1pPr>
          </a:lstStyle>
          <a:p>
            <a:pPr lvl="0"/>
            <a:r>
              <a:rPr lang="pt-BR" dirty="0"/>
              <a:t>É um fato conhecido de todos que um leitor se distrairá com o conteúdo de texto legível de uma página quando estiver examinando sua diagramação. A vantagem de usar </a:t>
            </a:r>
            <a:r>
              <a:rPr lang="pt-BR" dirty="0" err="1"/>
              <a:t>Lorem</a:t>
            </a:r>
            <a:r>
              <a:rPr lang="pt-BR" dirty="0"/>
              <a:t> Ipsum é que ele tem uma distribuição normal de letras, ao contrário de "Conteúdo aqui, conteúdo aqui", fazendo com que ele tenha uma aparência similar a de um texto legível. Muitos softwares de publicação e editores de páginas na internet agora usam </a:t>
            </a:r>
            <a:r>
              <a:rPr lang="pt-BR" dirty="0" err="1"/>
              <a:t>Lorem</a:t>
            </a:r>
            <a:r>
              <a:rPr lang="pt-BR" dirty="0"/>
              <a:t> Ipsum como texto-modelo padrão, e uma rápida busca por '</a:t>
            </a:r>
            <a:r>
              <a:rPr lang="pt-BR" dirty="0" err="1"/>
              <a:t>lorem</a:t>
            </a:r>
            <a:r>
              <a:rPr lang="pt-BR" dirty="0"/>
              <a:t> ipsum' mostra vários websites.</a:t>
            </a:r>
          </a:p>
          <a:p>
            <a:pPr lvl="0"/>
            <a:endParaRPr lang="pt-BR" dirty="0"/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F2B896CE-605C-4526-AED8-5E92AD78A1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58186" y="1162114"/>
            <a:ext cx="8326578" cy="728202"/>
          </a:xfrm>
          <a:prstGeom prst="rect">
            <a:avLst/>
          </a:prstGeom>
        </p:spPr>
        <p:txBody>
          <a:bodyPr/>
          <a:lstStyle>
            <a:lvl1pPr>
              <a:lnSpc>
                <a:spcPts val="4961"/>
              </a:lnSpc>
              <a:defRPr sz="3308" b="1">
                <a:solidFill>
                  <a:schemeClr val="bg1"/>
                </a:solidFill>
                <a:highlight>
                  <a:srgbClr val="0762C8"/>
                </a:highlight>
              </a:defRPr>
            </a:lvl1pPr>
          </a:lstStyle>
          <a:p>
            <a:r>
              <a:rPr lang="pt-BR" dirty="0"/>
              <a:t>Escreva um título</a:t>
            </a:r>
          </a:p>
        </p:txBody>
      </p:sp>
      <p:sp>
        <p:nvSpPr>
          <p:cNvPr id="6" name="Retângulo: Cantos Superiores Arredondados 5">
            <a:extLst>
              <a:ext uri="{FF2B5EF4-FFF2-40B4-BE49-F238E27FC236}">
                <a16:creationId xmlns:a16="http://schemas.microsoft.com/office/drawing/2014/main" id="{5E459B3D-A6E4-4AA1-8956-DE48DA52722C}"/>
              </a:ext>
            </a:extLst>
          </p:cNvPr>
          <p:cNvSpPr/>
          <p:nvPr userDrawn="1"/>
        </p:nvSpPr>
        <p:spPr>
          <a:xfrm rot="10800000">
            <a:off x="0" y="0"/>
            <a:ext cx="395587" cy="1955077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315"/>
          </a:p>
        </p:txBody>
      </p:sp>
      <p:sp>
        <p:nvSpPr>
          <p:cNvPr id="7" name="Retângulo: Cantos Superiores Arredondados 6">
            <a:extLst>
              <a:ext uri="{FF2B5EF4-FFF2-40B4-BE49-F238E27FC236}">
                <a16:creationId xmlns:a16="http://schemas.microsoft.com/office/drawing/2014/main" id="{5B89959C-E9B0-4D2D-83E0-8EFA1C8B677A}"/>
              </a:ext>
            </a:extLst>
          </p:cNvPr>
          <p:cNvSpPr/>
          <p:nvPr userDrawn="1"/>
        </p:nvSpPr>
        <p:spPr>
          <a:xfrm>
            <a:off x="13047364" y="5606186"/>
            <a:ext cx="395587" cy="1955077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315"/>
          </a:p>
        </p:txBody>
      </p:sp>
    </p:spTree>
    <p:extLst>
      <p:ext uri="{BB962C8B-B14F-4D97-AF65-F5344CB8AC3E}">
        <p14:creationId xmlns:p14="http://schemas.microsoft.com/office/powerpoint/2010/main" val="163987955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_Imagem_1">
    <p:bg>
      <p:bgPr>
        <a:solidFill>
          <a:srgbClr val="F4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3F267C31-7CED-4125-94D7-2539FB61AA6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95587" y="2112603"/>
            <a:ext cx="8351083" cy="5051344"/>
          </a:xfrm>
          <a:prstGeom prst="rect">
            <a:avLst/>
          </a:prstGeom>
        </p:spPr>
        <p:txBody>
          <a:bodyPr/>
          <a:lstStyle>
            <a:lvl1pPr marL="197775" indent="0">
              <a:lnSpc>
                <a:spcPts val="3308"/>
              </a:lnSpc>
              <a:buClr>
                <a:srgbClr val="63B1BC"/>
              </a:buClr>
              <a:buSzPct val="80000"/>
              <a:buFont typeface="Wingdings" panose="05000000000000000000" pitchFamily="2" charset="2"/>
              <a:buNone/>
              <a:defRPr sz="2205"/>
            </a:lvl1pPr>
          </a:lstStyle>
          <a:p>
            <a:pPr lvl="0"/>
            <a:r>
              <a:rPr lang="pt-BR" dirty="0"/>
              <a:t>É um fato conhecido de todos que um leitor se distrairá com o conteúdo de texto legível de uma página quando estiver examinando sua diagramação. A vantagem de usar </a:t>
            </a:r>
            <a:r>
              <a:rPr lang="pt-BR" dirty="0" err="1"/>
              <a:t>Lorem</a:t>
            </a:r>
            <a:r>
              <a:rPr lang="pt-BR" dirty="0"/>
              <a:t> Ipsum é que ele tem uma distribuição normal de letras, ao contrário de "Conteúdo aqui, conteúdo aqui", fazendo com que ele tenha uma aparência similar a de um texto legível. Muitos softwares de publicação e editores de páginas na internet agora usam </a:t>
            </a:r>
            <a:r>
              <a:rPr lang="pt-BR" dirty="0" err="1"/>
              <a:t>Lorem</a:t>
            </a:r>
            <a:r>
              <a:rPr lang="pt-BR" dirty="0"/>
              <a:t> Ipsum como texto-modelo padrão, e uma rápida busca por '</a:t>
            </a:r>
            <a:r>
              <a:rPr lang="pt-BR" dirty="0" err="1"/>
              <a:t>lorem</a:t>
            </a:r>
            <a:r>
              <a:rPr lang="pt-BR" dirty="0"/>
              <a:t> ipsum' mostra vários websites.</a:t>
            </a:r>
          </a:p>
          <a:p>
            <a:pPr lvl="0"/>
            <a:endParaRPr lang="pt-BR" dirty="0"/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F2B896CE-605C-4526-AED8-5E92AD78A1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5587" y="977539"/>
            <a:ext cx="8351083" cy="728202"/>
          </a:xfrm>
          <a:prstGeom prst="rect">
            <a:avLst/>
          </a:prstGeom>
        </p:spPr>
        <p:txBody>
          <a:bodyPr/>
          <a:lstStyle>
            <a:lvl1pPr marL="197775" indent="0">
              <a:lnSpc>
                <a:spcPts val="4961"/>
              </a:lnSpc>
              <a:defRPr sz="3308" b="1">
                <a:solidFill>
                  <a:schemeClr val="accent6"/>
                </a:solidFill>
              </a:defRPr>
            </a:lvl1pPr>
          </a:lstStyle>
          <a:p>
            <a:r>
              <a:rPr lang="pt-BR" dirty="0"/>
              <a:t>Escreva um título</a:t>
            </a:r>
          </a:p>
        </p:txBody>
      </p:sp>
      <p:sp>
        <p:nvSpPr>
          <p:cNvPr id="6" name="Retângulo: Cantos Superiores Arredondados 5">
            <a:extLst>
              <a:ext uri="{FF2B5EF4-FFF2-40B4-BE49-F238E27FC236}">
                <a16:creationId xmlns:a16="http://schemas.microsoft.com/office/drawing/2014/main" id="{5E459B3D-A6E4-4AA1-8956-DE48DA52722C}"/>
              </a:ext>
            </a:extLst>
          </p:cNvPr>
          <p:cNvSpPr/>
          <p:nvPr userDrawn="1"/>
        </p:nvSpPr>
        <p:spPr>
          <a:xfrm rot="10800000">
            <a:off x="0" y="0"/>
            <a:ext cx="395587" cy="1955077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315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08929C8-7948-4D4C-97D8-4D14959B3155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984722" y="977539"/>
            <a:ext cx="4060891" cy="618640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27ECC167-3B15-4CF7-98D4-22F63C1E4CCC}"/>
              </a:ext>
            </a:extLst>
          </p:cNvPr>
          <p:cNvSpPr/>
          <p:nvPr userDrawn="1"/>
        </p:nvSpPr>
        <p:spPr>
          <a:xfrm>
            <a:off x="13047364" y="7165698"/>
            <a:ext cx="395587" cy="3955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315"/>
          </a:p>
        </p:txBody>
      </p:sp>
    </p:spTree>
    <p:extLst>
      <p:ext uri="{BB962C8B-B14F-4D97-AF65-F5344CB8AC3E}">
        <p14:creationId xmlns:p14="http://schemas.microsoft.com/office/powerpoint/2010/main" val="168202064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ção_1">
    <p:bg>
      <p:bgPr>
        <a:solidFill>
          <a:srgbClr val="F4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8EC374BE-0E1E-4A33-A2E5-DD22599FD869}"/>
              </a:ext>
            </a:extLst>
          </p:cNvPr>
          <p:cNvSpPr/>
          <p:nvPr userDrawn="1"/>
        </p:nvSpPr>
        <p:spPr>
          <a:xfrm>
            <a:off x="0" y="1890316"/>
            <a:ext cx="13442950" cy="37806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315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3F267C31-7CED-4125-94D7-2539FB61AA6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34557" y="2142358"/>
            <a:ext cx="8373838" cy="327654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4961"/>
              </a:lnSpc>
              <a:buClr>
                <a:srgbClr val="63B1BC"/>
              </a:buClr>
              <a:buSzPct val="80000"/>
              <a:buFont typeface="Wingdings" panose="05000000000000000000" pitchFamily="2" charset="2"/>
              <a:buNone/>
              <a:defRPr sz="3308">
                <a:solidFill>
                  <a:srgbClr val="F4F5F5"/>
                </a:solidFill>
                <a:latin typeface="+mj-lt"/>
              </a:defRPr>
            </a:lvl1pPr>
          </a:lstStyle>
          <a:p>
            <a:pPr lvl="0"/>
            <a:r>
              <a:rPr lang="pt-BR" dirty="0"/>
              <a:t>“Adicione frases inspiradoras, citações, ditados e pensamentos que motivem as pessoas a refletirem sobre o mundo.”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E08A20D-1B00-4797-9884-F31D1E56D0D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534557" y="5922988"/>
            <a:ext cx="8383466" cy="56709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308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pt-BR" dirty="0"/>
              <a:t>- Quem disse isso?</a:t>
            </a:r>
          </a:p>
        </p:txBody>
      </p:sp>
    </p:spTree>
    <p:extLst>
      <p:ext uri="{BB962C8B-B14F-4D97-AF65-F5344CB8AC3E}">
        <p14:creationId xmlns:p14="http://schemas.microsoft.com/office/powerpoint/2010/main" val="5403604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 V2 Escuro">
    <p:bg>
      <p:bgPr>
        <a:solidFill>
          <a:srgbClr val="1C25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áfico 9">
            <a:extLst>
              <a:ext uri="{FF2B5EF4-FFF2-40B4-BE49-F238E27FC236}">
                <a16:creationId xmlns:a16="http://schemas.microsoft.com/office/drawing/2014/main" id="{04024E9A-1262-48A1-A387-6005E4A2A176}"/>
              </a:ext>
            </a:extLst>
          </p:cNvPr>
          <p:cNvGrpSpPr/>
          <p:nvPr/>
        </p:nvGrpSpPr>
        <p:grpSpPr>
          <a:xfrm>
            <a:off x="0" y="0"/>
            <a:ext cx="13442950" cy="7561263"/>
            <a:chOff x="0" y="0"/>
            <a:chExt cx="12192000" cy="6858000"/>
          </a:xfrm>
        </p:grpSpPr>
        <p:sp>
          <p:nvSpPr>
            <p:cNvPr id="3" name="Forma Livre: Forma 2">
              <a:extLst>
                <a:ext uri="{FF2B5EF4-FFF2-40B4-BE49-F238E27FC236}">
                  <a16:creationId xmlns:a16="http://schemas.microsoft.com/office/drawing/2014/main" id="{E4CB4F5D-76BF-4BAA-A123-50A4EA5AE6F6}"/>
                </a:ext>
              </a:extLst>
            </p:cNvPr>
            <p:cNvSpPr/>
            <p:nvPr/>
          </p:nvSpPr>
          <p:spPr>
            <a:xfrm>
              <a:off x="0" y="0"/>
              <a:ext cx="340359" cy="1903729"/>
            </a:xfrm>
            <a:custGeom>
              <a:avLst/>
              <a:gdLst>
                <a:gd name="connsiteX0" fmla="*/ 288925 w 340359"/>
                <a:gd name="connsiteY0" fmla="*/ 0 h 1903729"/>
                <a:gd name="connsiteX1" fmla="*/ 0 w 340359"/>
                <a:gd name="connsiteY1" fmla="*/ 0 h 1903729"/>
                <a:gd name="connsiteX2" fmla="*/ 0 w 340359"/>
                <a:gd name="connsiteY2" fmla="*/ 1903730 h 1903729"/>
                <a:gd name="connsiteX3" fmla="*/ 340360 w 340359"/>
                <a:gd name="connsiteY3" fmla="*/ 544195 h 1903729"/>
                <a:gd name="connsiteX4" fmla="*/ 288925 w 340359"/>
                <a:gd name="connsiteY4" fmla="*/ 0 h 1903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0359" h="1903729">
                  <a:moveTo>
                    <a:pt x="288925" y="0"/>
                  </a:moveTo>
                  <a:lnTo>
                    <a:pt x="0" y="0"/>
                  </a:lnTo>
                  <a:lnTo>
                    <a:pt x="0" y="1903730"/>
                  </a:lnTo>
                  <a:cubicBezTo>
                    <a:pt x="217170" y="1498600"/>
                    <a:pt x="340360" y="1035685"/>
                    <a:pt x="340360" y="544195"/>
                  </a:cubicBezTo>
                  <a:cubicBezTo>
                    <a:pt x="340360" y="358140"/>
                    <a:pt x="322580" y="175895"/>
                    <a:pt x="288925" y="0"/>
                  </a:cubicBezTo>
                  <a:close/>
                </a:path>
              </a:pathLst>
            </a:custGeom>
            <a:solidFill>
              <a:srgbClr val="63B1BC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 sz="2315"/>
            </a:p>
          </p:txBody>
        </p:sp>
        <p:sp>
          <p:nvSpPr>
            <p:cNvPr id="4" name="Forma Livre: Forma 3">
              <a:extLst>
                <a:ext uri="{FF2B5EF4-FFF2-40B4-BE49-F238E27FC236}">
                  <a16:creationId xmlns:a16="http://schemas.microsoft.com/office/drawing/2014/main" id="{7CAE5BB3-75AB-41BD-8B9D-0FDDD806B407}"/>
                </a:ext>
              </a:extLst>
            </p:cNvPr>
            <p:cNvSpPr/>
            <p:nvPr/>
          </p:nvSpPr>
          <p:spPr>
            <a:xfrm>
              <a:off x="6089015" y="0"/>
              <a:ext cx="4686935" cy="355600"/>
            </a:xfrm>
            <a:custGeom>
              <a:avLst/>
              <a:gdLst>
                <a:gd name="connsiteX0" fmla="*/ 0 w 4686935"/>
                <a:gd name="connsiteY0" fmla="*/ 0 h 355600"/>
                <a:gd name="connsiteX1" fmla="*/ 4686935 w 4686935"/>
                <a:gd name="connsiteY1" fmla="*/ 0 h 355600"/>
                <a:gd name="connsiteX2" fmla="*/ 4686935 w 4686935"/>
                <a:gd name="connsiteY2" fmla="*/ 355600 h 355600"/>
                <a:gd name="connsiteX3" fmla="*/ 0 w 4686935"/>
                <a:gd name="connsiteY3" fmla="*/ 355600 h 355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86935" h="355600">
                  <a:moveTo>
                    <a:pt x="0" y="0"/>
                  </a:moveTo>
                  <a:lnTo>
                    <a:pt x="4686935" y="0"/>
                  </a:lnTo>
                  <a:lnTo>
                    <a:pt x="4686935" y="355600"/>
                  </a:lnTo>
                  <a:lnTo>
                    <a:pt x="0" y="355600"/>
                  </a:lnTo>
                  <a:close/>
                </a:path>
              </a:pathLst>
            </a:custGeom>
            <a:solidFill>
              <a:schemeClr val="accent2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 sz="2315"/>
            </a:p>
          </p:txBody>
        </p:sp>
        <p:sp>
          <p:nvSpPr>
            <p:cNvPr id="5" name="Forma Livre: Forma 4">
              <a:extLst>
                <a:ext uri="{FF2B5EF4-FFF2-40B4-BE49-F238E27FC236}">
                  <a16:creationId xmlns:a16="http://schemas.microsoft.com/office/drawing/2014/main" id="{AD88EE2C-D2C2-446D-87E7-98F5B90A14E5}"/>
                </a:ext>
              </a:extLst>
            </p:cNvPr>
            <p:cNvSpPr/>
            <p:nvPr/>
          </p:nvSpPr>
          <p:spPr>
            <a:xfrm>
              <a:off x="11851640" y="650875"/>
              <a:ext cx="340359" cy="2769234"/>
            </a:xfrm>
            <a:custGeom>
              <a:avLst/>
              <a:gdLst>
                <a:gd name="connsiteX0" fmla="*/ 0 w 340359"/>
                <a:gd name="connsiteY0" fmla="*/ 0 h 2769234"/>
                <a:gd name="connsiteX1" fmla="*/ 0 w 340359"/>
                <a:gd name="connsiteY1" fmla="*/ 2769235 h 2769234"/>
                <a:gd name="connsiteX2" fmla="*/ 340360 w 340359"/>
                <a:gd name="connsiteY2" fmla="*/ 2769235 h 2769234"/>
                <a:gd name="connsiteX3" fmla="*/ 340360 w 340359"/>
                <a:gd name="connsiteY3" fmla="*/ 1149350 h 2769234"/>
                <a:gd name="connsiteX4" fmla="*/ 0 w 340359"/>
                <a:gd name="connsiteY4" fmla="*/ 0 h 2769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0359" h="2769234">
                  <a:moveTo>
                    <a:pt x="0" y="0"/>
                  </a:moveTo>
                  <a:lnTo>
                    <a:pt x="0" y="2769235"/>
                  </a:lnTo>
                  <a:lnTo>
                    <a:pt x="340360" y="2769235"/>
                  </a:lnTo>
                  <a:lnTo>
                    <a:pt x="340360" y="1149350"/>
                  </a:lnTo>
                  <a:cubicBezTo>
                    <a:pt x="140970" y="809625"/>
                    <a:pt x="19685" y="417830"/>
                    <a:pt x="0" y="0"/>
                  </a:cubicBezTo>
                  <a:close/>
                </a:path>
              </a:pathLst>
            </a:custGeom>
            <a:solidFill>
              <a:srgbClr val="63B1BC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 sz="2315"/>
            </a:p>
          </p:txBody>
        </p:sp>
        <p:sp>
          <p:nvSpPr>
            <p:cNvPr id="6" name="Forma Livre: Forma 5">
              <a:extLst>
                <a:ext uri="{FF2B5EF4-FFF2-40B4-BE49-F238E27FC236}">
                  <a16:creationId xmlns:a16="http://schemas.microsoft.com/office/drawing/2014/main" id="{26D1AE59-57CE-49FF-9DC8-1A3A5CB72D99}"/>
                </a:ext>
              </a:extLst>
            </p:cNvPr>
            <p:cNvSpPr/>
            <p:nvPr/>
          </p:nvSpPr>
          <p:spPr>
            <a:xfrm>
              <a:off x="11848465" y="0"/>
              <a:ext cx="343534" cy="1800225"/>
            </a:xfrm>
            <a:custGeom>
              <a:avLst/>
              <a:gdLst>
                <a:gd name="connsiteX0" fmla="*/ 343535 w 343534"/>
                <a:gd name="connsiteY0" fmla="*/ 1800225 h 1800225"/>
                <a:gd name="connsiteX1" fmla="*/ 343535 w 343534"/>
                <a:gd name="connsiteY1" fmla="*/ 0 h 1800225"/>
                <a:gd name="connsiteX2" fmla="*/ 0 w 343534"/>
                <a:gd name="connsiteY2" fmla="*/ 0 h 1800225"/>
                <a:gd name="connsiteX3" fmla="*/ 0 w 343534"/>
                <a:gd name="connsiteY3" fmla="*/ 531495 h 1800225"/>
                <a:gd name="connsiteX4" fmla="*/ 2540 w 343534"/>
                <a:gd name="connsiteY4" fmla="*/ 650875 h 1800225"/>
                <a:gd name="connsiteX5" fmla="*/ 2540 w 343534"/>
                <a:gd name="connsiteY5" fmla="*/ 643255 h 1800225"/>
                <a:gd name="connsiteX6" fmla="*/ 343535 w 343534"/>
                <a:gd name="connsiteY6" fmla="*/ 1800225 h 1800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3534" h="1800225">
                  <a:moveTo>
                    <a:pt x="343535" y="1800225"/>
                  </a:moveTo>
                  <a:lnTo>
                    <a:pt x="343535" y="0"/>
                  </a:lnTo>
                  <a:lnTo>
                    <a:pt x="0" y="0"/>
                  </a:lnTo>
                  <a:lnTo>
                    <a:pt x="0" y="531495"/>
                  </a:lnTo>
                  <a:cubicBezTo>
                    <a:pt x="0" y="571500"/>
                    <a:pt x="1270" y="611505"/>
                    <a:pt x="2540" y="650875"/>
                  </a:cubicBezTo>
                  <a:lnTo>
                    <a:pt x="2540" y="643255"/>
                  </a:lnTo>
                  <a:cubicBezTo>
                    <a:pt x="21590" y="1064260"/>
                    <a:pt x="143510" y="1457960"/>
                    <a:pt x="343535" y="1800225"/>
                  </a:cubicBezTo>
                  <a:close/>
                </a:path>
              </a:pathLst>
            </a:custGeom>
            <a:solidFill>
              <a:schemeClr val="accent2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 sz="2315" dirty="0"/>
            </a:p>
          </p:txBody>
        </p:sp>
        <p:sp>
          <p:nvSpPr>
            <p:cNvPr id="7" name="Forma Livre: Forma 6">
              <a:extLst>
                <a:ext uri="{FF2B5EF4-FFF2-40B4-BE49-F238E27FC236}">
                  <a16:creationId xmlns:a16="http://schemas.microsoft.com/office/drawing/2014/main" id="{0368425D-9A9D-4C26-B0E8-8E0DA2D16331}"/>
                </a:ext>
              </a:extLst>
            </p:cNvPr>
            <p:cNvSpPr/>
            <p:nvPr/>
          </p:nvSpPr>
          <p:spPr>
            <a:xfrm>
              <a:off x="11851640" y="643890"/>
              <a:ext cx="340359" cy="1156334"/>
            </a:xfrm>
            <a:custGeom>
              <a:avLst/>
              <a:gdLst>
                <a:gd name="connsiteX0" fmla="*/ 340360 w 340359"/>
                <a:gd name="connsiteY0" fmla="*/ 1156335 h 1156334"/>
                <a:gd name="connsiteX1" fmla="*/ 0 w 340359"/>
                <a:gd name="connsiteY1" fmla="*/ 0 h 1156334"/>
                <a:gd name="connsiteX2" fmla="*/ 0 w 340359"/>
                <a:gd name="connsiteY2" fmla="*/ 7620 h 1156334"/>
                <a:gd name="connsiteX3" fmla="*/ 340360 w 340359"/>
                <a:gd name="connsiteY3" fmla="*/ 1156335 h 1156334"/>
                <a:gd name="connsiteX4" fmla="*/ 340360 w 340359"/>
                <a:gd name="connsiteY4" fmla="*/ 1156335 h 1156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0359" h="1156334">
                  <a:moveTo>
                    <a:pt x="340360" y="1156335"/>
                  </a:moveTo>
                  <a:cubicBezTo>
                    <a:pt x="140335" y="814070"/>
                    <a:pt x="18415" y="420370"/>
                    <a:pt x="0" y="0"/>
                  </a:cubicBezTo>
                  <a:lnTo>
                    <a:pt x="0" y="7620"/>
                  </a:lnTo>
                  <a:cubicBezTo>
                    <a:pt x="19685" y="424815"/>
                    <a:pt x="140970" y="816610"/>
                    <a:pt x="340360" y="1156335"/>
                  </a:cubicBezTo>
                  <a:lnTo>
                    <a:pt x="340360" y="1156335"/>
                  </a:lnTo>
                  <a:close/>
                </a:path>
              </a:pathLst>
            </a:custGeom>
            <a:solidFill>
              <a:srgbClr val="1F2A44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 sz="2315"/>
            </a:p>
          </p:txBody>
        </p:sp>
        <p:sp>
          <p:nvSpPr>
            <p:cNvPr id="8" name="Forma Livre: Forma 7">
              <a:extLst>
                <a:ext uri="{FF2B5EF4-FFF2-40B4-BE49-F238E27FC236}">
                  <a16:creationId xmlns:a16="http://schemas.microsoft.com/office/drawing/2014/main" id="{28108017-2118-4681-94C8-669A785576FB}"/>
                </a:ext>
              </a:extLst>
            </p:cNvPr>
            <p:cNvSpPr/>
            <p:nvPr/>
          </p:nvSpPr>
          <p:spPr>
            <a:xfrm>
              <a:off x="11851640" y="4954270"/>
              <a:ext cx="340359" cy="1903729"/>
            </a:xfrm>
            <a:custGeom>
              <a:avLst/>
              <a:gdLst>
                <a:gd name="connsiteX0" fmla="*/ 51435 w 340359"/>
                <a:gd name="connsiteY0" fmla="*/ 1903730 h 1903729"/>
                <a:gd name="connsiteX1" fmla="*/ 340360 w 340359"/>
                <a:gd name="connsiteY1" fmla="*/ 1903730 h 1903729"/>
                <a:gd name="connsiteX2" fmla="*/ 340360 w 340359"/>
                <a:gd name="connsiteY2" fmla="*/ 0 h 1903729"/>
                <a:gd name="connsiteX3" fmla="*/ 0 w 340359"/>
                <a:gd name="connsiteY3" fmla="*/ 1360170 h 1903729"/>
                <a:gd name="connsiteX4" fmla="*/ 51435 w 340359"/>
                <a:gd name="connsiteY4" fmla="*/ 1903730 h 1903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0359" h="1903729">
                  <a:moveTo>
                    <a:pt x="51435" y="1903730"/>
                  </a:moveTo>
                  <a:lnTo>
                    <a:pt x="340360" y="1903730"/>
                  </a:lnTo>
                  <a:lnTo>
                    <a:pt x="340360" y="0"/>
                  </a:lnTo>
                  <a:cubicBezTo>
                    <a:pt x="123190" y="405130"/>
                    <a:pt x="0" y="868045"/>
                    <a:pt x="0" y="1360170"/>
                  </a:cubicBezTo>
                  <a:cubicBezTo>
                    <a:pt x="0" y="1545590"/>
                    <a:pt x="17780" y="1727835"/>
                    <a:pt x="51435" y="1903730"/>
                  </a:cubicBezTo>
                  <a:close/>
                </a:path>
              </a:pathLst>
            </a:custGeom>
            <a:solidFill>
              <a:srgbClr val="63B1BC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 sz="2315"/>
            </a:p>
          </p:txBody>
        </p:sp>
        <p:sp>
          <p:nvSpPr>
            <p:cNvPr id="11" name="Forma Livre: Forma 10">
              <a:extLst>
                <a:ext uri="{FF2B5EF4-FFF2-40B4-BE49-F238E27FC236}">
                  <a16:creationId xmlns:a16="http://schemas.microsoft.com/office/drawing/2014/main" id="{44A1E025-DB4A-4BFA-AADA-BBFCE91CDE51}"/>
                </a:ext>
              </a:extLst>
            </p:cNvPr>
            <p:cNvSpPr/>
            <p:nvPr/>
          </p:nvSpPr>
          <p:spPr>
            <a:xfrm>
              <a:off x="1416050" y="6502400"/>
              <a:ext cx="4686935" cy="355600"/>
            </a:xfrm>
            <a:custGeom>
              <a:avLst/>
              <a:gdLst>
                <a:gd name="connsiteX0" fmla="*/ 0 w 4686935"/>
                <a:gd name="connsiteY0" fmla="*/ 0 h 355600"/>
                <a:gd name="connsiteX1" fmla="*/ 4686935 w 4686935"/>
                <a:gd name="connsiteY1" fmla="*/ 0 h 355600"/>
                <a:gd name="connsiteX2" fmla="*/ 4686935 w 4686935"/>
                <a:gd name="connsiteY2" fmla="*/ 355600 h 355600"/>
                <a:gd name="connsiteX3" fmla="*/ 0 w 4686935"/>
                <a:gd name="connsiteY3" fmla="*/ 355600 h 355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86935" h="355600">
                  <a:moveTo>
                    <a:pt x="0" y="0"/>
                  </a:moveTo>
                  <a:lnTo>
                    <a:pt x="4686935" y="0"/>
                  </a:lnTo>
                  <a:lnTo>
                    <a:pt x="4686935" y="355600"/>
                  </a:lnTo>
                  <a:lnTo>
                    <a:pt x="0" y="355600"/>
                  </a:lnTo>
                  <a:close/>
                </a:path>
              </a:pathLst>
            </a:custGeom>
            <a:solidFill>
              <a:schemeClr val="accent2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 sz="2315"/>
            </a:p>
          </p:txBody>
        </p:sp>
        <p:sp>
          <p:nvSpPr>
            <p:cNvPr id="12" name="Forma Livre: Forma 11">
              <a:extLst>
                <a:ext uri="{FF2B5EF4-FFF2-40B4-BE49-F238E27FC236}">
                  <a16:creationId xmlns:a16="http://schemas.microsoft.com/office/drawing/2014/main" id="{326037A0-471C-4A9B-A856-0255C5C642F9}"/>
                </a:ext>
              </a:extLst>
            </p:cNvPr>
            <p:cNvSpPr/>
            <p:nvPr/>
          </p:nvSpPr>
          <p:spPr>
            <a:xfrm>
              <a:off x="0" y="3437890"/>
              <a:ext cx="340359" cy="2769234"/>
            </a:xfrm>
            <a:custGeom>
              <a:avLst/>
              <a:gdLst>
                <a:gd name="connsiteX0" fmla="*/ 340360 w 340359"/>
                <a:gd name="connsiteY0" fmla="*/ 2769235 h 2769234"/>
                <a:gd name="connsiteX1" fmla="*/ 340360 w 340359"/>
                <a:gd name="connsiteY1" fmla="*/ 0 h 2769234"/>
                <a:gd name="connsiteX2" fmla="*/ 0 w 340359"/>
                <a:gd name="connsiteY2" fmla="*/ 0 h 2769234"/>
                <a:gd name="connsiteX3" fmla="*/ 0 w 340359"/>
                <a:gd name="connsiteY3" fmla="*/ 1619885 h 2769234"/>
                <a:gd name="connsiteX4" fmla="*/ 340360 w 340359"/>
                <a:gd name="connsiteY4" fmla="*/ 2769235 h 2769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0359" h="2769234">
                  <a:moveTo>
                    <a:pt x="340360" y="2769235"/>
                  </a:moveTo>
                  <a:lnTo>
                    <a:pt x="340360" y="0"/>
                  </a:lnTo>
                  <a:lnTo>
                    <a:pt x="0" y="0"/>
                  </a:lnTo>
                  <a:lnTo>
                    <a:pt x="0" y="1619885"/>
                  </a:lnTo>
                  <a:cubicBezTo>
                    <a:pt x="199390" y="1959610"/>
                    <a:pt x="320675" y="2351405"/>
                    <a:pt x="340360" y="2769235"/>
                  </a:cubicBezTo>
                  <a:close/>
                </a:path>
              </a:pathLst>
            </a:custGeom>
            <a:solidFill>
              <a:srgbClr val="63B1BC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 sz="2315"/>
            </a:p>
          </p:txBody>
        </p:sp>
        <p:sp>
          <p:nvSpPr>
            <p:cNvPr id="13" name="Forma Livre: Forma 12">
              <a:extLst>
                <a:ext uri="{FF2B5EF4-FFF2-40B4-BE49-F238E27FC236}">
                  <a16:creationId xmlns:a16="http://schemas.microsoft.com/office/drawing/2014/main" id="{BFB4436F-D9D5-4AAF-A798-53F32CA8FC65}"/>
                </a:ext>
              </a:extLst>
            </p:cNvPr>
            <p:cNvSpPr/>
            <p:nvPr/>
          </p:nvSpPr>
          <p:spPr>
            <a:xfrm>
              <a:off x="0" y="5057775"/>
              <a:ext cx="343534" cy="1800225"/>
            </a:xfrm>
            <a:custGeom>
              <a:avLst/>
              <a:gdLst>
                <a:gd name="connsiteX0" fmla="*/ 0 w 343534"/>
                <a:gd name="connsiteY0" fmla="*/ 0 h 1800225"/>
                <a:gd name="connsiteX1" fmla="*/ 0 w 343534"/>
                <a:gd name="connsiteY1" fmla="*/ 1800225 h 1800225"/>
                <a:gd name="connsiteX2" fmla="*/ 343535 w 343534"/>
                <a:gd name="connsiteY2" fmla="*/ 1800225 h 1800225"/>
                <a:gd name="connsiteX3" fmla="*/ 343535 w 343534"/>
                <a:gd name="connsiteY3" fmla="*/ 1268730 h 1800225"/>
                <a:gd name="connsiteX4" fmla="*/ 340995 w 343534"/>
                <a:gd name="connsiteY4" fmla="*/ 1149350 h 1800225"/>
                <a:gd name="connsiteX5" fmla="*/ 340995 w 343534"/>
                <a:gd name="connsiteY5" fmla="*/ 1156970 h 1800225"/>
                <a:gd name="connsiteX6" fmla="*/ 0 w 343534"/>
                <a:gd name="connsiteY6" fmla="*/ 0 h 1800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3534" h="1800225">
                  <a:moveTo>
                    <a:pt x="0" y="0"/>
                  </a:moveTo>
                  <a:lnTo>
                    <a:pt x="0" y="1800225"/>
                  </a:lnTo>
                  <a:lnTo>
                    <a:pt x="343535" y="1800225"/>
                  </a:lnTo>
                  <a:lnTo>
                    <a:pt x="343535" y="1268730"/>
                  </a:lnTo>
                  <a:cubicBezTo>
                    <a:pt x="343535" y="1228725"/>
                    <a:pt x="342265" y="1188720"/>
                    <a:pt x="340995" y="1149350"/>
                  </a:cubicBezTo>
                  <a:lnTo>
                    <a:pt x="340995" y="1156970"/>
                  </a:lnTo>
                  <a:cubicBezTo>
                    <a:pt x="321945" y="735965"/>
                    <a:pt x="200025" y="342265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 sz="2315"/>
            </a:p>
          </p:txBody>
        </p:sp>
        <p:sp>
          <p:nvSpPr>
            <p:cNvPr id="14" name="Forma Livre: Forma 13">
              <a:extLst>
                <a:ext uri="{FF2B5EF4-FFF2-40B4-BE49-F238E27FC236}">
                  <a16:creationId xmlns:a16="http://schemas.microsoft.com/office/drawing/2014/main" id="{2BC87CB6-AD7D-4CFE-82D0-139A1EC3C079}"/>
                </a:ext>
              </a:extLst>
            </p:cNvPr>
            <p:cNvSpPr/>
            <p:nvPr/>
          </p:nvSpPr>
          <p:spPr>
            <a:xfrm>
              <a:off x="0" y="5057775"/>
              <a:ext cx="340359" cy="1156970"/>
            </a:xfrm>
            <a:custGeom>
              <a:avLst/>
              <a:gdLst>
                <a:gd name="connsiteX0" fmla="*/ 340360 w 340359"/>
                <a:gd name="connsiteY0" fmla="*/ 1156970 h 1156970"/>
                <a:gd name="connsiteX1" fmla="*/ 340360 w 340359"/>
                <a:gd name="connsiteY1" fmla="*/ 1149350 h 1156970"/>
                <a:gd name="connsiteX2" fmla="*/ 0 w 340359"/>
                <a:gd name="connsiteY2" fmla="*/ 0 h 1156970"/>
                <a:gd name="connsiteX3" fmla="*/ 0 w 340359"/>
                <a:gd name="connsiteY3" fmla="*/ 635 h 1156970"/>
                <a:gd name="connsiteX4" fmla="*/ 340360 w 340359"/>
                <a:gd name="connsiteY4" fmla="*/ 1156970 h 1156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0359" h="1156970">
                  <a:moveTo>
                    <a:pt x="340360" y="1156970"/>
                  </a:moveTo>
                  <a:lnTo>
                    <a:pt x="340360" y="1149350"/>
                  </a:lnTo>
                  <a:cubicBezTo>
                    <a:pt x="320675" y="731520"/>
                    <a:pt x="199390" y="339725"/>
                    <a:pt x="0" y="0"/>
                  </a:cubicBezTo>
                  <a:lnTo>
                    <a:pt x="0" y="635"/>
                  </a:lnTo>
                  <a:cubicBezTo>
                    <a:pt x="200025" y="342265"/>
                    <a:pt x="321945" y="735965"/>
                    <a:pt x="340360" y="1156970"/>
                  </a:cubicBezTo>
                  <a:close/>
                </a:path>
              </a:pathLst>
            </a:custGeom>
            <a:solidFill>
              <a:srgbClr val="1F2A44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 sz="2315"/>
            </a:p>
          </p:txBody>
        </p:sp>
      </p:grp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68D96EFF-401A-4B67-BAE7-65987E711D1E}"/>
              </a:ext>
            </a:extLst>
          </p:cNvPr>
          <p:cNvGrpSpPr/>
          <p:nvPr userDrawn="1"/>
        </p:nvGrpSpPr>
        <p:grpSpPr>
          <a:xfrm>
            <a:off x="4278677" y="2526183"/>
            <a:ext cx="4885597" cy="2508900"/>
            <a:chOff x="3880519" y="2291225"/>
            <a:chExt cx="4430962" cy="2275551"/>
          </a:xfrm>
        </p:grpSpPr>
        <p:grpSp>
          <p:nvGrpSpPr>
            <p:cNvPr id="16" name="Gráfico 3">
              <a:extLst>
                <a:ext uri="{FF2B5EF4-FFF2-40B4-BE49-F238E27FC236}">
                  <a16:creationId xmlns:a16="http://schemas.microsoft.com/office/drawing/2014/main" id="{04C8345A-C058-4CB0-B97B-30224A408C7D}"/>
                </a:ext>
              </a:extLst>
            </p:cNvPr>
            <p:cNvGrpSpPr/>
            <p:nvPr/>
          </p:nvGrpSpPr>
          <p:grpSpPr>
            <a:xfrm>
              <a:off x="6405787" y="2291225"/>
              <a:ext cx="1905694" cy="2274637"/>
              <a:chOff x="6368511" y="2428093"/>
              <a:chExt cx="1676392" cy="2000942"/>
            </a:xfrm>
            <a:solidFill>
              <a:schemeClr val="accent2"/>
            </a:solidFill>
          </p:grpSpPr>
          <p:sp>
            <p:nvSpPr>
              <p:cNvPr id="25" name="Forma Livre: Forma 24">
                <a:extLst>
                  <a:ext uri="{FF2B5EF4-FFF2-40B4-BE49-F238E27FC236}">
                    <a16:creationId xmlns:a16="http://schemas.microsoft.com/office/drawing/2014/main" id="{6C8DEC05-EDF9-4230-A3B6-398E7B0657EC}"/>
                  </a:ext>
                </a:extLst>
              </p:cNvPr>
              <p:cNvSpPr/>
              <p:nvPr/>
            </p:nvSpPr>
            <p:spPr>
              <a:xfrm>
                <a:off x="6368511" y="2502768"/>
                <a:ext cx="224090" cy="367746"/>
              </a:xfrm>
              <a:custGeom>
                <a:avLst/>
                <a:gdLst>
                  <a:gd name="connsiteX0" fmla="*/ 0 w 224090"/>
                  <a:gd name="connsiteY0" fmla="*/ 256907 h 367746"/>
                  <a:gd name="connsiteX1" fmla="*/ 40451 w 224090"/>
                  <a:gd name="connsiteY1" fmla="*/ 256907 h 367746"/>
                  <a:gd name="connsiteX2" fmla="*/ 115997 w 224090"/>
                  <a:gd name="connsiteY2" fmla="*/ 328903 h 367746"/>
                  <a:gd name="connsiteX3" fmla="*/ 184443 w 224090"/>
                  <a:gd name="connsiteY3" fmla="*/ 272177 h 367746"/>
                  <a:gd name="connsiteX4" fmla="*/ 126645 w 224090"/>
                  <a:gd name="connsiteY4" fmla="*/ 209423 h 367746"/>
                  <a:gd name="connsiteX5" fmla="*/ 81238 w 224090"/>
                  <a:gd name="connsiteY5" fmla="*/ 196632 h 367746"/>
                  <a:gd name="connsiteX6" fmla="*/ 6094 w 224090"/>
                  <a:gd name="connsiteY6" fmla="*/ 95034 h 367746"/>
                  <a:gd name="connsiteX7" fmla="*/ 111777 w 224090"/>
                  <a:gd name="connsiteY7" fmla="*/ 0 h 367746"/>
                  <a:gd name="connsiteX8" fmla="*/ 219536 w 224090"/>
                  <a:gd name="connsiteY8" fmla="*/ 95570 h 367746"/>
                  <a:gd name="connsiteX9" fmla="*/ 179085 w 224090"/>
                  <a:gd name="connsiteY9" fmla="*/ 95570 h 367746"/>
                  <a:gd name="connsiteX10" fmla="*/ 111710 w 224090"/>
                  <a:gd name="connsiteY10" fmla="*/ 38844 h 367746"/>
                  <a:gd name="connsiteX11" fmla="*/ 45742 w 224090"/>
                  <a:gd name="connsiteY11" fmla="*/ 95034 h 367746"/>
                  <a:gd name="connsiteX12" fmla="*/ 98919 w 224090"/>
                  <a:gd name="connsiteY12" fmla="*/ 158323 h 367746"/>
                  <a:gd name="connsiteX13" fmla="*/ 140777 w 224090"/>
                  <a:gd name="connsiteY13" fmla="*/ 170043 h 367746"/>
                  <a:gd name="connsiteX14" fmla="*/ 224091 w 224090"/>
                  <a:gd name="connsiteY14" fmla="*/ 272177 h 367746"/>
                  <a:gd name="connsiteX15" fmla="*/ 115796 w 224090"/>
                  <a:gd name="connsiteY15" fmla="*/ 367747 h 367746"/>
                  <a:gd name="connsiteX16" fmla="*/ 0 w 224090"/>
                  <a:gd name="connsiteY16" fmla="*/ 256907 h 3677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24090" h="367746">
                    <a:moveTo>
                      <a:pt x="0" y="256907"/>
                    </a:moveTo>
                    <a:lnTo>
                      <a:pt x="40451" y="256907"/>
                    </a:lnTo>
                    <a:cubicBezTo>
                      <a:pt x="46680" y="302850"/>
                      <a:pt x="77688" y="328903"/>
                      <a:pt x="115997" y="328903"/>
                    </a:cubicBezTo>
                    <a:cubicBezTo>
                      <a:pt x="156448" y="328903"/>
                      <a:pt x="184443" y="309949"/>
                      <a:pt x="184443" y="272177"/>
                    </a:cubicBezTo>
                    <a:cubicBezTo>
                      <a:pt x="184443" y="239896"/>
                      <a:pt x="167097" y="220608"/>
                      <a:pt x="126645" y="209423"/>
                    </a:cubicBezTo>
                    <a:lnTo>
                      <a:pt x="81238" y="196632"/>
                    </a:lnTo>
                    <a:cubicBezTo>
                      <a:pt x="28062" y="181764"/>
                      <a:pt x="6094" y="138499"/>
                      <a:pt x="6094" y="95034"/>
                    </a:cubicBezTo>
                    <a:cubicBezTo>
                      <a:pt x="6094" y="33687"/>
                      <a:pt x="54650" y="0"/>
                      <a:pt x="111777" y="0"/>
                    </a:cubicBezTo>
                    <a:cubicBezTo>
                      <a:pt x="173660" y="0"/>
                      <a:pt x="211969" y="34759"/>
                      <a:pt x="219536" y="95570"/>
                    </a:cubicBezTo>
                    <a:lnTo>
                      <a:pt x="179085" y="95570"/>
                    </a:lnTo>
                    <a:cubicBezTo>
                      <a:pt x="171450" y="61347"/>
                      <a:pt x="150019" y="38844"/>
                      <a:pt x="111710" y="38844"/>
                    </a:cubicBezTo>
                    <a:cubicBezTo>
                      <a:pt x="68781" y="38844"/>
                      <a:pt x="45742" y="63825"/>
                      <a:pt x="45742" y="95034"/>
                    </a:cubicBezTo>
                    <a:cubicBezTo>
                      <a:pt x="45742" y="127650"/>
                      <a:pt x="62084" y="148210"/>
                      <a:pt x="98919" y="158323"/>
                    </a:cubicBezTo>
                    <a:lnTo>
                      <a:pt x="140777" y="170043"/>
                    </a:lnTo>
                    <a:cubicBezTo>
                      <a:pt x="191274" y="184376"/>
                      <a:pt x="224091" y="215451"/>
                      <a:pt x="224091" y="272177"/>
                    </a:cubicBezTo>
                    <a:cubicBezTo>
                      <a:pt x="224091" y="329439"/>
                      <a:pt x="187389" y="367747"/>
                      <a:pt x="115796" y="367747"/>
                    </a:cubicBezTo>
                    <a:cubicBezTo>
                      <a:pt x="51234" y="367881"/>
                      <a:pt x="5090" y="325353"/>
                      <a:pt x="0" y="256907"/>
                    </a:cubicBezTo>
                    <a:close/>
                  </a:path>
                </a:pathLst>
              </a:custGeom>
              <a:grpFill/>
              <a:ln w="6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2315"/>
              </a:p>
            </p:txBody>
          </p:sp>
          <p:sp>
            <p:nvSpPr>
              <p:cNvPr id="26" name="Forma Livre: Forma 25">
                <a:extLst>
                  <a:ext uri="{FF2B5EF4-FFF2-40B4-BE49-F238E27FC236}">
                    <a16:creationId xmlns:a16="http://schemas.microsoft.com/office/drawing/2014/main" id="{7E9BA7CA-66A5-4BE8-A25B-AB7F8D64F515}"/>
                  </a:ext>
                </a:extLst>
              </p:cNvPr>
              <p:cNvSpPr/>
              <p:nvPr/>
            </p:nvSpPr>
            <p:spPr>
              <a:xfrm>
                <a:off x="6626423" y="2428093"/>
                <a:ext cx="274721" cy="437398"/>
              </a:xfrm>
              <a:custGeom>
                <a:avLst/>
                <a:gdLst>
                  <a:gd name="connsiteX0" fmla="*/ 202324 w 274721"/>
                  <a:gd name="connsiteY0" fmla="*/ 336672 h 437398"/>
                  <a:gd name="connsiteX1" fmla="*/ 72532 w 274721"/>
                  <a:gd name="connsiteY1" fmla="*/ 336672 h 437398"/>
                  <a:gd name="connsiteX2" fmla="*/ 39915 w 274721"/>
                  <a:gd name="connsiteY2" fmla="*/ 437398 h 437398"/>
                  <a:gd name="connsiteX3" fmla="*/ 0 w 274721"/>
                  <a:gd name="connsiteY3" fmla="*/ 437398 h 437398"/>
                  <a:gd name="connsiteX4" fmla="*/ 114858 w 274721"/>
                  <a:gd name="connsiteY4" fmla="*/ 79832 h 437398"/>
                  <a:gd name="connsiteX5" fmla="*/ 159864 w 274721"/>
                  <a:gd name="connsiteY5" fmla="*/ 79832 h 437398"/>
                  <a:gd name="connsiteX6" fmla="*/ 274722 w 274721"/>
                  <a:gd name="connsiteY6" fmla="*/ 437398 h 437398"/>
                  <a:gd name="connsiteX7" fmla="*/ 234806 w 274721"/>
                  <a:gd name="connsiteY7" fmla="*/ 437398 h 437398"/>
                  <a:gd name="connsiteX8" fmla="*/ 202324 w 274721"/>
                  <a:gd name="connsiteY8" fmla="*/ 336672 h 437398"/>
                  <a:gd name="connsiteX9" fmla="*/ 156917 w 274721"/>
                  <a:gd name="connsiteY9" fmla="*/ 58333 h 437398"/>
                  <a:gd name="connsiteX10" fmla="*/ 116466 w 274721"/>
                  <a:gd name="connsiteY10" fmla="*/ 29267 h 437398"/>
                  <a:gd name="connsiteX11" fmla="*/ 61883 w 274721"/>
                  <a:gd name="connsiteY11" fmla="*/ 58333 h 437398"/>
                  <a:gd name="connsiteX12" fmla="*/ 50162 w 274721"/>
                  <a:gd name="connsiteY12" fmla="*/ 36366 h 437398"/>
                  <a:gd name="connsiteX13" fmla="*/ 118073 w 274721"/>
                  <a:gd name="connsiteY13" fmla="*/ 0 h 437398"/>
                  <a:gd name="connsiteX14" fmla="*/ 158524 w 274721"/>
                  <a:gd name="connsiteY14" fmla="*/ 29066 h 437398"/>
                  <a:gd name="connsiteX15" fmla="*/ 213107 w 274721"/>
                  <a:gd name="connsiteY15" fmla="*/ 0 h 437398"/>
                  <a:gd name="connsiteX16" fmla="*/ 224827 w 274721"/>
                  <a:gd name="connsiteY16" fmla="*/ 21967 h 437398"/>
                  <a:gd name="connsiteX17" fmla="*/ 156917 w 274721"/>
                  <a:gd name="connsiteY17" fmla="*/ 58333 h 437398"/>
                  <a:gd name="connsiteX18" fmla="*/ 137428 w 274721"/>
                  <a:gd name="connsiteY18" fmla="*/ 134414 h 437398"/>
                  <a:gd name="connsiteX19" fmla="*/ 84252 w 274721"/>
                  <a:gd name="connsiteY19" fmla="*/ 300372 h 437398"/>
                  <a:gd name="connsiteX20" fmla="*/ 190470 w 274721"/>
                  <a:gd name="connsiteY20" fmla="*/ 300372 h 437398"/>
                  <a:gd name="connsiteX21" fmla="*/ 137428 w 274721"/>
                  <a:gd name="connsiteY21" fmla="*/ 134414 h 4373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74721" h="437398">
                    <a:moveTo>
                      <a:pt x="202324" y="336672"/>
                    </a:moveTo>
                    <a:lnTo>
                      <a:pt x="72532" y="336672"/>
                    </a:lnTo>
                    <a:lnTo>
                      <a:pt x="39915" y="437398"/>
                    </a:lnTo>
                    <a:lnTo>
                      <a:pt x="0" y="437398"/>
                    </a:lnTo>
                    <a:lnTo>
                      <a:pt x="114858" y="79832"/>
                    </a:lnTo>
                    <a:lnTo>
                      <a:pt x="159864" y="79832"/>
                    </a:lnTo>
                    <a:lnTo>
                      <a:pt x="274722" y="437398"/>
                    </a:lnTo>
                    <a:lnTo>
                      <a:pt x="234806" y="437398"/>
                    </a:lnTo>
                    <a:lnTo>
                      <a:pt x="202324" y="336672"/>
                    </a:lnTo>
                    <a:close/>
                    <a:moveTo>
                      <a:pt x="156917" y="58333"/>
                    </a:moveTo>
                    <a:lnTo>
                      <a:pt x="116466" y="29267"/>
                    </a:lnTo>
                    <a:lnTo>
                      <a:pt x="61883" y="58333"/>
                    </a:lnTo>
                    <a:lnTo>
                      <a:pt x="50162" y="36366"/>
                    </a:lnTo>
                    <a:lnTo>
                      <a:pt x="118073" y="0"/>
                    </a:lnTo>
                    <a:lnTo>
                      <a:pt x="158524" y="29066"/>
                    </a:lnTo>
                    <a:lnTo>
                      <a:pt x="213107" y="0"/>
                    </a:lnTo>
                    <a:lnTo>
                      <a:pt x="224827" y="21967"/>
                    </a:lnTo>
                    <a:lnTo>
                      <a:pt x="156917" y="58333"/>
                    </a:lnTo>
                    <a:close/>
                    <a:moveTo>
                      <a:pt x="137428" y="134414"/>
                    </a:moveTo>
                    <a:lnTo>
                      <a:pt x="84252" y="300372"/>
                    </a:lnTo>
                    <a:lnTo>
                      <a:pt x="190470" y="300372"/>
                    </a:lnTo>
                    <a:lnTo>
                      <a:pt x="137428" y="134414"/>
                    </a:lnTo>
                    <a:close/>
                  </a:path>
                </a:pathLst>
              </a:custGeom>
              <a:grpFill/>
              <a:ln w="6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2315" dirty="0"/>
              </a:p>
            </p:txBody>
          </p:sp>
          <p:sp>
            <p:nvSpPr>
              <p:cNvPr id="27" name="Forma Livre: Forma 26">
                <a:extLst>
                  <a:ext uri="{FF2B5EF4-FFF2-40B4-BE49-F238E27FC236}">
                    <a16:creationId xmlns:a16="http://schemas.microsoft.com/office/drawing/2014/main" id="{0C0C46B1-82F8-41DF-81F5-DBAC87AACBE7}"/>
                  </a:ext>
                </a:extLst>
              </p:cNvPr>
              <p:cNvSpPr/>
              <p:nvPr/>
            </p:nvSpPr>
            <p:spPr>
              <a:xfrm>
                <a:off x="6928402" y="2502768"/>
                <a:ext cx="230787" cy="367880"/>
              </a:xfrm>
              <a:custGeom>
                <a:avLst/>
                <a:gdLst>
                  <a:gd name="connsiteX0" fmla="*/ 230788 w 230787"/>
                  <a:gd name="connsiteY0" fmla="*/ 246794 h 367880"/>
                  <a:gd name="connsiteX1" fmla="*/ 115394 w 230787"/>
                  <a:gd name="connsiteY1" fmla="*/ 367881 h 367880"/>
                  <a:gd name="connsiteX2" fmla="*/ 0 w 230787"/>
                  <a:gd name="connsiteY2" fmla="*/ 246794 h 367880"/>
                  <a:gd name="connsiteX3" fmla="*/ 0 w 230787"/>
                  <a:gd name="connsiteY3" fmla="*/ 121086 h 367880"/>
                  <a:gd name="connsiteX4" fmla="*/ 115394 w 230787"/>
                  <a:gd name="connsiteY4" fmla="*/ 0 h 367880"/>
                  <a:gd name="connsiteX5" fmla="*/ 230788 w 230787"/>
                  <a:gd name="connsiteY5" fmla="*/ 121086 h 367880"/>
                  <a:gd name="connsiteX6" fmla="*/ 230788 w 230787"/>
                  <a:gd name="connsiteY6" fmla="*/ 246794 h 367880"/>
                  <a:gd name="connsiteX7" fmla="*/ 191609 w 230787"/>
                  <a:gd name="connsiteY7" fmla="*/ 121086 h 367880"/>
                  <a:gd name="connsiteX8" fmla="*/ 115528 w 230787"/>
                  <a:gd name="connsiteY8" fmla="*/ 38844 h 367880"/>
                  <a:gd name="connsiteX9" fmla="*/ 39447 w 230787"/>
                  <a:gd name="connsiteY9" fmla="*/ 121086 h 367880"/>
                  <a:gd name="connsiteX10" fmla="*/ 39447 w 230787"/>
                  <a:gd name="connsiteY10" fmla="*/ 246794 h 367880"/>
                  <a:gd name="connsiteX11" fmla="*/ 115528 w 230787"/>
                  <a:gd name="connsiteY11" fmla="*/ 329037 h 367880"/>
                  <a:gd name="connsiteX12" fmla="*/ 191609 w 230787"/>
                  <a:gd name="connsiteY12" fmla="*/ 246794 h 367880"/>
                  <a:gd name="connsiteX13" fmla="*/ 191609 w 230787"/>
                  <a:gd name="connsiteY13" fmla="*/ 121086 h 3678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30787" h="367880">
                    <a:moveTo>
                      <a:pt x="230788" y="246794"/>
                    </a:moveTo>
                    <a:cubicBezTo>
                      <a:pt x="230788" y="321937"/>
                      <a:pt x="183840" y="367881"/>
                      <a:pt x="115394" y="367881"/>
                    </a:cubicBezTo>
                    <a:cubicBezTo>
                      <a:pt x="46948" y="367881"/>
                      <a:pt x="0" y="321937"/>
                      <a:pt x="0" y="246794"/>
                    </a:cubicBezTo>
                    <a:lnTo>
                      <a:pt x="0" y="121086"/>
                    </a:lnTo>
                    <a:cubicBezTo>
                      <a:pt x="0" y="45943"/>
                      <a:pt x="46948" y="0"/>
                      <a:pt x="115394" y="0"/>
                    </a:cubicBezTo>
                    <a:cubicBezTo>
                      <a:pt x="183840" y="0"/>
                      <a:pt x="230788" y="45943"/>
                      <a:pt x="230788" y="121086"/>
                    </a:cubicBezTo>
                    <a:lnTo>
                      <a:pt x="230788" y="246794"/>
                    </a:lnTo>
                    <a:close/>
                    <a:moveTo>
                      <a:pt x="191609" y="121086"/>
                    </a:moveTo>
                    <a:cubicBezTo>
                      <a:pt x="191609" y="67039"/>
                      <a:pt x="157922" y="38844"/>
                      <a:pt x="115528" y="38844"/>
                    </a:cubicBezTo>
                    <a:cubicBezTo>
                      <a:pt x="73134" y="38844"/>
                      <a:pt x="39447" y="66839"/>
                      <a:pt x="39447" y="121086"/>
                    </a:cubicBezTo>
                    <a:lnTo>
                      <a:pt x="39447" y="246794"/>
                    </a:lnTo>
                    <a:cubicBezTo>
                      <a:pt x="39447" y="300841"/>
                      <a:pt x="73134" y="329037"/>
                      <a:pt x="115528" y="329037"/>
                    </a:cubicBezTo>
                    <a:cubicBezTo>
                      <a:pt x="157922" y="329037"/>
                      <a:pt x="191609" y="301042"/>
                      <a:pt x="191609" y="246794"/>
                    </a:cubicBezTo>
                    <a:lnTo>
                      <a:pt x="191609" y="121086"/>
                    </a:lnTo>
                    <a:close/>
                  </a:path>
                </a:pathLst>
              </a:custGeom>
              <a:grpFill/>
              <a:ln w="6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2315"/>
              </a:p>
            </p:txBody>
          </p:sp>
          <p:sp>
            <p:nvSpPr>
              <p:cNvPr id="28" name="Forma Livre: Forma 27">
                <a:extLst>
                  <a:ext uri="{FF2B5EF4-FFF2-40B4-BE49-F238E27FC236}">
                    <a16:creationId xmlns:a16="http://schemas.microsoft.com/office/drawing/2014/main" id="{0DC935D1-AD05-43A8-B1EC-1D528336902F}"/>
                  </a:ext>
                </a:extLst>
              </p:cNvPr>
              <p:cNvSpPr/>
              <p:nvPr/>
            </p:nvSpPr>
            <p:spPr>
              <a:xfrm>
                <a:off x="6380834" y="3027364"/>
                <a:ext cx="230787" cy="357567"/>
              </a:xfrm>
              <a:custGeom>
                <a:avLst/>
                <a:gdLst>
                  <a:gd name="connsiteX0" fmla="*/ 115461 w 230787"/>
                  <a:gd name="connsiteY0" fmla="*/ 218599 h 357567"/>
                  <a:gd name="connsiteX1" fmla="*/ 39380 w 230787"/>
                  <a:gd name="connsiteY1" fmla="*/ 218599 h 357567"/>
                  <a:gd name="connsiteX2" fmla="*/ 39380 w 230787"/>
                  <a:gd name="connsiteY2" fmla="*/ 357567 h 357567"/>
                  <a:gd name="connsiteX3" fmla="*/ 0 w 230787"/>
                  <a:gd name="connsiteY3" fmla="*/ 357567 h 357567"/>
                  <a:gd name="connsiteX4" fmla="*/ 0 w 230787"/>
                  <a:gd name="connsiteY4" fmla="*/ 0 h 357567"/>
                  <a:gd name="connsiteX5" fmla="*/ 115394 w 230787"/>
                  <a:gd name="connsiteY5" fmla="*/ 0 h 357567"/>
                  <a:gd name="connsiteX6" fmla="*/ 230788 w 230787"/>
                  <a:gd name="connsiteY6" fmla="*/ 109366 h 357567"/>
                  <a:gd name="connsiteX7" fmla="*/ 115461 w 230787"/>
                  <a:gd name="connsiteY7" fmla="*/ 218599 h 357567"/>
                  <a:gd name="connsiteX8" fmla="*/ 115461 w 230787"/>
                  <a:gd name="connsiteY8" fmla="*/ 38844 h 357567"/>
                  <a:gd name="connsiteX9" fmla="*/ 39380 w 230787"/>
                  <a:gd name="connsiteY9" fmla="*/ 38844 h 357567"/>
                  <a:gd name="connsiteX10" fmla="*/ 39380 w 230787"/>
                  <a:gd name="connsiteY10" fmla="*/ 179755 h 357567"/>
                  <a:gd name="connsiteX11" fmla="*/ 115461 w 230787"/>
                  <a:gd name="connsiteY11" fmla="*/ 179755 h 357567"/>
                  <a:gd name="connsiteX12" fmla="*/ 190604 w 230787"/>
                  <a:gd name="connsiteY12" fmla="*/ 109165 h 357567"/>
                  <a:gd name="connsiteX13" fmla="*/ 115461 w 230787"/>
                  <a:gd name="connsiteY13" fmla="*/ 38844 h 3575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30787" h="357567">
                    <a:moveTo>
                      <a:pt x="115461" y="218599"/>
                    </a:moveTo>
                    <a:lnTo>
                      <a:pt x="39380" y="218599"/>
                    </a:lnTo>
                    <a:lnTo>
                      <a:pt x="39380" y="357567"/>
                    </a:lnTo>
                    <a:lnTo>
                      <a:pt x="0" y="357567"/>
                    </a:lnTo>
                    <a:lnTo>
                      <a:pt x="0" y="0"/>
                    </a:lnTo>
                    <a:lnTo>
                      <a:pt x="115394" y="0"/>
                    </a:lnTo>
                    <a:cubicBezTo>
                      <a:pt x="198172" y="0"/>
                      <a:pt x="230788" y="45943"/>
                      <a:pt x="230788" y="109366"/>
                    </a:cubicBezTo>
                    <a:cubicBezTo>
                      <a:pt x="230922" y="172656"/>
                      <a:pt x="198105" y="218599"/>
                      <a:pt x="115461" y="218599"/>
                    </a:cubicBezTo>
                    <a:close/>
                    <a:moveTo>
                      <a:pt x="115461" y="38844"/>
                    </a:moveTo>
                    <a:lnTo>
                      <a:pt x="39380" y="38844"/>
                    </a:lnTo>
                    <a:lnTo>
                      <a:pt x="39380" y="179755"/>
                    </a:lnTo>
                    <a:lnTo>
                      <a:pt x="115461" y="179755"/>
                    </a:lnTo>
                    <a:cubicBezTo>
                      <a:pt x="170579" y="179755"/>
                      <a:pt x="190604" y="148010"/>
                      <a:pt x="190604" y="109165"/>
                    </a:cubicBezTo>
                    <a:cubicBezTo>
                      <a:pt x="190470" y="70522"/>
                      <a:pt x="170646" y="38844"/>
                      <a:pt x="115461" y="38844"/>
                    </a:cubicBezTo>
                    <a:close/>
                  </a:path>
                </a:pathLst>
              </a:custGeom>
              <a:grpFill/>
              <a:ln w="6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2315"/>
              </a:p>
            </p:txBody>
          </p:sp>
          <p:sp>
            <p:nvSpPr>
              <p:cNvPr id="29" name="Forma Livre: Forma 28">
                <a:extLst>
                  <a:ext uri="{FF2B5EF4-FFF2-40B4-BE49-F238E27FC236}">
                    <a16:creationId xmlns:a16="http://schemas.microsoft.com/office/drawing/2014/main" id="{D56FF1B6-4AA6-4880-8ECE-EC2495B2A848}"/>
                  </a:ext>
                </a:extLst>
              </p:cNvPr>
              <p:cNvSpPr/>
              <p:nvPr/>
            </p:nvSpPr>
            <p:spPr>
              <a:xfrm>
                <a:off x="6616310" y="3027432"/>
                <a:ext cx="274721" cy="357566"/>
              </a:xfrm>
              <a:custGeom>
                <a:avLst/>
                <a:gdLst>
                  <a:gd name="connsiteX0" fmla="*/ 202325 w 274721"/>
                  <a:gd name="connsiteY0" fmla="*/ 256840 h 357566"/>
                  <a:gd name="connsiteX1" fmla="*/ 72532 w 274721"/>
                  <a:gd name="connsiteY1" fmla="*/ 256840 h 357566"/>
                  <a:gd name="connsiteX2" fmla="*/ 39916 w 274721"/>
                  <a:gd name="connsiteY2" fmla="*/ 357567 h 357566"/>
                  <a:gd name="connsiteX3" fmla="*/ 0 w 274721"/>
                  <a:gd name="connsiteY3" fmla="*/ 357567 h 357566"/>
                  <a:gd name="connsiteX4" fmla="*/ 114858 w 274721"/>
                  <a:gd name="connsiteY4" fmla="*/ 0 h 357566"/>
                  <a:gd name="connsiteX5" fmla="*/ 159864 w 274721"/>
                  <a:gd name="connsiteY5" fmla="*/ 0 h 357566"/>
                  <a:gd name="connsiteX6" fmla="*/ 274722 w 274721"/>
                  <a:gd name="connsiteY6" fmla="*/ 357567 h 357566"/>
                  <a:gd name="connsiteX7" fmla="*/ 234806 w 274721"/>
                  <a:gd name="connsiteY7" fmla="*/ 357567 h 357566"/>
                  <a:gd name="connsiteX8" fmla="*/ 202325 w 274721"/>
                  <a:gd name="connsiteY8" fmla="*/ 256840 h 357566"/>
                  <a:gd name="connsiteX9" fmla="*/ 137428 w 274721"/>
                  <a:gd name="connsiteY9" fmla="*/ 54516 h 357566"/>
                  <a:gd name="connsiteX10" fmla="*/ 84252 w 274721"/>
                  <a:gd name="connsiteY10" fmla="*/ 220474 h 357566"/>
                  <a:gd name="connsiteX11" fmla="*/ 190470 w 274721"/>
                  <a:gd name="connsiteY11" fmla="*/ 220474 h 357566"/>
                  <a:gd name="connsiteX12" fmla="*/ 137428 w 274721"/>
                  <a:gd name="connsiteY12" fmla="*/ 54516 h 3575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74721" h="357566">
                    <a:moveTo>
                      <a:pt x="202325" y="256840"/>
                    </a:moveTo>
                    <a:lnTo>
                      <a:pt x="72532" y="256840"/>
                    </a:lnTo>
                    <a:lnTo>
                      <a:pt x="39916" y="357567"/>
                    </a:lnTo>
                    <a:lnTo>
                      <a:pt x="0" y="357567"/>
                    </a:lnTo>
                    <a:lnTo>
                      <a:pt x="114858" y="0"/>
                    </a:lnTo>
                    <a:lnTo>
                      <a:pt x="159864" y="0"/>
                    </a:lnTo>
                    <a:lnTo>
                      <a:pt x="274722" y="357567"/>
                    </a:lnTo>
                    <a:lnTo>
                      <a:pt x="234806" y="357567"/>
                    </a:lnTo>
                    <a:lnTo>
                      <a:pt x="202325" y="256840"/>
                    </a:lnTo>
                    <a:close/>
                    <a:moveTo>
                      <a:pt x="137428" y="54516"/>
                    </a:moveTo>
                    <a:lnTo>
                      <a:pt x="84252" y="220474"/>
                    </a:lnTo>
                    <a:lnTo>
                      <a:pt x="190470" y="220474"/>
                    </a:lnTo>
                    <a:lnTo>
                      <a:pt x="137428" y="54516"/>
                    </a:lnTo>
                    <a:close/>
                  </a:path>
                </a:pathLst>
              </a:custGeom>
              <a:grpFill/>
              <a:ln w="6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2315"/>
              </a:p>
            </p:txBody>
          </p:sp>
          <p:sp>
            <p:nvSpPr>
              <p:cNvPr id="30" name="Forma Livre: Forma 29">
                <a:extLst>
                  <a:ext uri="{FF2B5EF4-FFF2-40B4-BE49-F238E27FC236}">
                    <a16:creationId xmlns:a16="http://schemas.microsoft.com/office/drawing/2014/main" id="{0AA15EAD-77F6-4D9F-8BD8-1C1103329AD3}"/>
                  </a:ext>
                </a:extLst>
              </p:cNvPr>
              <p:cNvSpPr/>
              <p:nvPr/>
            </p:nvSpPr>
            <p:spPr>
              <a:xfrm>
                <a:off x="6918089" y="3027364"/>
                <a:ext cx="230921" cy="362723"/>
              </a:xfrm>
              <a:custGeom>
                <a:avLst/>
                <a:gdLst>
                  <a:gd name="connsiteX0" fmla="*/ 0 w 230921"/>
                  <a:gd name="connsiteY0" fmla="*/ 0 h 362723"/>
                  <a:gd name="connsiteX1" fmla="*/ 39380 w 230921"/>
                  <a:gd name="connsiteY1" fmla="*/ 0 h 362723"/>
                  <a:gd name="connsiteX2" fmla="*/ 39380 w 230921"/>
                  <a:gd name="connsiteY2" fmla="*/ 241637 h 362723"/>
                  <a:gd name="connsiteX3" fmla="*/ 115461 w 230921"/>
                  <a:gd name="connsiteY3" fmla="*/ 323880 h 362723"/>
                  <a:gd name="connsiteX4" fmla="*/ 191542 w 230921"/>
                  <a:gd name="connsiteY4" fmla="*/ 241637 h 362723"/>
                  <a:gd name="connsiteX5" fmla="*/ 191542 w 230921"/>
                  <a:gd name="connsiteY5" fmla="*/ 0 h 362723"/>
                  <a:gd name="connsiteX6" fmla="*/ 230922 w 230921"/>
                  <a:gd name="connsiteY6" fmla="*/ 0 h 362723"/>
                  <a:gd name="connsiteX7" fmla="*/ 230922 w 230921"/>
                  <a:gd name="connsiteY7" fmla="*/ 241637 h 362723"/>
                  <a:gd name="connsiteX8" fmla="*/ 115528 w 230921"/>
                  <a:gd name="connsiteY8" fmla="*/ 362724 h 362723"/>
                  <a:gd name="connsiteX9" fmla="*/ 134 w 230921"/>
                  <a:gd name="connsiteY9" fmla="*/ 241637 h 362723"/>
                  <a:gd name="connsiteX10" fmla="*/ 134 w 230921"/>
                  <a:gd name="connsiteY10" fmla="*/ 0 h 362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30921" h="362723">
                    <a:moveTo>
                      <a:pt x="0" y="0"/>
                    </a:moveTo>
                    <a:lnTo>
                      <a:pt x="39380" y="0"/>
                    </a:lnTo>
                    <a:lnTo>
                      <a:pt x="39380" y="241637"/>
                    </a:lnTo>
                    <a:cubicBezTo>
                      <a:pt x="39380" y="295684"/>
                      <a:pt x="73067" y="323880"/>
                      <a:pt x="115461" y="323880"/>
                    </a:cubicBezTo>
                    <a:cubicBezTo>
                      <a:pt x="157855" y="323880"/>
                      <a:pt x="191542" y="295885"/>
                      <a:pt x="191542" y="241637"/>
                    </a:cubicBezTo>
                    <a:lnTo>
                      <a:pt x="191542" y="0"/>
                    </a:lnTo>
                    <a:lnTo>
                      <a:pt x="230922" y="0"/>
                    </a:lnTo>
                    <a:lnTo>
                      <a:pt x="230922" y="241637"/>
                    </a:lnTo>
                    <a:cubicBezTo>
                      <a:pt x="230922" y="316781"/>
                      <a:pt x="183974" y="362724"/>
                      <a:pt x="115528" y="362724"/>
                    </a:cubicBezTo>
                    <a:cubicBezTo>
                      <a:pt x="47082" y="362724"/>
                      <a:pt x="134" y="316781"/>
                      <a:pt x="134" y="241637"/>
                    </a:cubicBezTo>
                    <a:lnTo>
                      <a:pt x="134" y="0"/>
                    </a:lnTo>
                    <a:close/>
                  </a:path>
                </a:pathLst>
              </a:custGeom>
              <a:grpFill/>
              <a:ln w="6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2315"/>
              </a:p>
            </p:txBody>
          </p:sp>
          <p:sp>
            <p:nvSpPr>
              <p:cNvPr id="31" name="Forma Livre: Forma 30">
                <a:extLst>
                  <a:ext uri="{FF2B5EF4-FFF2-40B4-BE49-F238E27FC236}">
                    <a16:creationId xmlns:a16="http://schemas.microsoft.com/office/drawing/2014/main" id="{DBF36DD0-F09B-48FD-8751-9EF3E6C67E22}"/>
                  </a:ext>
                </a:extLst>
              </p:cNvPr>
              <p:cNvSpPr/>
              <p:nvPr/>
            </p:nvSpPr>
            <p:spPr>
              <a:xfrm>
                <a:off x="7230784" y="3027364"/>
                <a:ext cx="203395" cy="357633"/>
              </a:xfrm>
              <a:custGeom>
                <a:avLst/>
                <a:gdLst>
                  <a:gd name="connsiteX0" fmla="*/ 0 w 203395"/>
                  <a:gd name="connsiteY0" fmla="*/ 0 h 357633"/>
                  <a:gd name="connsiteX1" fmla="*/ 39380 w 203395"/>
                  <a:gd name="connsiteY1" fmla="*/ 0 h 357633"/>
                  <a:gd name="connsiteX2" fmla="*/ 39380 w 203395"/>
                  <a:gd name="connsiteY2" fmla="*/ 318790 h 357633"/>
                  <a:gd name="connsiteX3" fmla="*/ 203396 w 203395"/>
                  <a:gd name="connsiteY3" fmla="*/ 318790 h 357633"/>
                  <a:gd name="connsiteX4" fmla="*/ 203396 w 203395"/>
                  <a:gd name="connsiteY4" fmla="*/ 357634 h 357633"/>
                  <a:gd name="connsiteX5" fmla="*/ 67 w 203395"/>
                  <a:gd name="connsiteY5" fmla="*/ 357634 h 357633"/>
                  <a:gd name="connsiteX6" fmla="*/ 67 w 203395"/>
                  <a:gd name="connsiteY6" fmla="*/ 0 h 3576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03395" h="357633">
                    <a:moveTo>
                      <a:pt x="0" y="0"/>
                    </a:moveTo>
                    <a:lnTo>
                      <a:pt x="39380" y="0"/>
                    </a:lnTo>
                    <a:lnTo>
                      <a:pt x="39380" y="318790"/>
                    </a:lnTo>
                    <a:lnTo>
                      <a:pt x="203396" y="318790"/>
                    </a:lnTo>
                    <a:lnTo>
                      <a:pt x="203396" y="357634"/>
                    </a:lnTo>
                    <a:lnTo>
                      <a:pt x="67" y="357634"/>
                    </a:lnTo>
                    <a:lnTo>
                      <a:pt x="67" y="0"/>
                    </a:lnTo>
                    <a:close/>
                  </a:path>
                </a:pathLst>
              </a:custGeom>
              <a:grpFill/>
              <a:ln w="6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2315"/>
              </a:p>
            </p:txBody>
          </p:sp>
          <p:sp>
            <p:nvSpPr>
              <p:cNvPr id="32" name="Forma Livre: Forma 31">
                <a:extLst>
                  <a:ext uri="{FF2B5EF4-FFF2-40B4-BE49-F238E27FC236}">
                    <a16:creationId xmlns:a16="http://schemas.microsoft.com/office/drawing/2014/main" id="{70100DB7-4915-4F60-A4C7-03D41670A605}"/>
                  </a:ext>
                </a:extLst>
              </p:cNvPr>
              <p:cNvSpPr/>
              <p:nvPr/>
            </p:nvSpPr>
            <p:spPr>
              <a:xfrm>
                <a:off x="7477980" y="3023413"/>
                <a:ext cx="230787" cy="367880"/>
              </a:xfrm>
              <a:custGeom>
                <a:avLst/>
                <a:gdLst>
                  <a:gd name="connsiteX0" fmla="*/ 230788 w 230787"/>
                  <a:gd name="connsiteY0" fmla="*/ 246794 h 367880"/>
                  <a:gd name="connsiteX1" fmla="*/ 115394 w 230787"/>
                  <a:gd name="connsiteY1" fmla="*/ 367881 h 367880"/>
                  <a:gd name="connsiteX2" fmla="*/ 0 w 230787"/>
                  <a:gd name="connsiteY2" fmla="*/ 246794 h 367880"/>
                  <a:gd name="connsiteX3" fmla="*/ 0 w 230787"/>
                  <a:gd name="connsiteY3" fmla="*/ 121086 h 367880"/>
                  <a:gd name="connsiteX4" fmla="*/ 115394 w 230787"/>
                  <a:gd name="connsiteY4" fmla="*/ 0 h 367880"/>
                  <a:gd name="connsiteX5" fmla="*/ 230788 w 230787"/>
                  <a:gd name="connsiteY5" fmla="*/ 121086 h 367880"/>
                  <a:gd name="connsiteX6" fmla="*/ 230788 w 230787"/>
                  <a:gd name="connsiteY6" fmla="*/ 246794 h 367880"/>
                  <a:gd name="connsiteX7" fmla="*/ 191609 w 230787"/>
                  <a:gd name="connsiteY7" fmla="*/ 121287 h 367880"/>
                  <a:gd name="connsiteX8" fmla="*/ 115528 w 230787"/>
                  <a:gd name="connsiteY8" fmla="*/ 39045 h 367880"/>
                  <a:gd name="connsiteX9" fmla="*/ 39447 w 230787"/>
                  <a:gd name="connsiteY9" fmla="*/ 121287 h 367880"/>
                  <a:gd name="connsiteX10" fmla="*/ 39447 w 230787"/>
                  <a:gd name="connsiteY10" fmla="*/ 246995 h 367880"/>
                  <a:gd name="connsiteX11" fmla="*/ 115528 w 230787"/>
                  <a:gd name="connsiteY11" fmla="*/ 329238 h 367880"/>
                  <a:gd name="connsiteX12" fmla="*/ 191609 w 230787"/>
                  <a:gd name="connsiteY12" fmla="*/ 246995 h 367880"/>
                  <a:gd name="connsiteX13" fmla="*/ 191609 w 230787"/>
                  <a:gd name="connsiteY13" fmla="*/ 121287 h 3678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30787" h="367880">
                    <a:moveTo>
                      <a:pt x="230788" y="246794"/>
                    </a:moveTo>
                    <a:cubicBezTo>
                      <a:pt x="230788" y="321938"/>
                      <a:pt x="183840" y="367881"/>
                      <a:pt x="115394" y="367881"/>
                    </a:cubicBezTo>
                    <a:cubicBezTo>
                      <a:pt x="46948" y="367881"/>
                      <a:pt x="0" y="321938"/>
                      <a:pt x="0" y="246794"/>
                    </a:cubicBezTo>
                    <a:lnTo>
                      <a:pt x="0" y="121086"/>
                    </a:lnTo>
                    <a:cubicBezTo>
                      <a:pt x="0" y="45943"/>
                      <a:pt x="46948" y="0"/>
                      <a:pt x="115394" y="0"/>
                    </a:cubicBezTo>
                    <a:cubicBezTo>
                      <a:pt x="183840" y="0"/>
                      <a:pt x="230788" y="45943"/>
                      <a:pt x="230788" y="121086"/>
                    </a:cubicBezTo>
                    <a:lnTo>
                      <a:pt x="230788" y="246794"/>
                    </a:lnTo>
                    <a:close/>
                    <a:moveTo>
                      <a:pt x="191609" y="121287"/>
                    </a:moveTo>
                    <a:cubicBezTo>
                      <a:pt x="191609" y="67241"/>
                      <a:pt x="157922" y="39045"/>
                      <a:pt x="115528" y="39045"/>
                    </a:cubicBezTo>
                    <a:cubicBezTo>
                      <a:pt x="73134" y="39045"/>
                      <a:pt x="39447" y="67040"/>
                      <a:pt x="39447" y="121287"/>
                    </a:cubicBezTo>
                    <a:lnTo>
                      <a:pt x="39447" y="246995"/>
                    </a:lnTo>
                    <a:cubicBezTo>
                      <a:pt x="39447" y="301042"/>
                      <a:pt x="73134" y="329238"/>
                      <a:pt x="115528" y="329238"/>
                    </a:cubicBezTo>
                    <a:cubicBezTo>
                      <a:pt x="157922" y="329238"/>
                      <a:pt x="191609" y="301243"/>
                      <a:pt x="191609" y="246995"/>
                    </a:cubicBezTo>
                    <a:lnTo>
                      <a:pt x="191609" y="121287"/>
                    </a:lnTo>
                    <a:close/>
                  </a:path>
                </a:pathLst>
              </a:custGeom>
              <a:grpFill/>
              <a:ln w="6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2315"/>
              </a:p>
            </p:txBody>
          </p:sp>
          <p:sp>
            <p:nvSpPr>
              <p:cNvPr id="33" name="Forma Livre: Forma 32">
                <a:extLst>
                  <a:ext uri="{FF2B5EF4-FFF2-40B4-BE49-F238E27FC236}">
                    <a16:creationId xmlns:a16="http://schemas.microsoft.com/office/drawing/2014/main" id="{DECF80B8-E568-46EF-97F4-346D2D19A6A0}"/>
                  </a:ext>
                </a:extLst>
              </p:cNvPr>
              <p:cNvSpPr/>
              <p:nvPr/>
            </p:nvSpPr>
            <p:spPr>
              <a:xfrm>
                <a:off x="6368511" y="3546805"/>
                <a:ext cx="230452" cy="357633"/>
              </a:xfrm>
              <a:custGeom>
                <a:avLst/>
                <a:gdLst>
                  <a:gd name="connsiteX0" fmla="*/ 0 w 230452"/>
                  <a:gd name="connsiteY0" fmla="*/ 38844 h 357633"/>
                  <a:gd name="connsiteX1" fmla="*/ 0 w 230452"/>
                  <a:gd name="connsiteY1" fmla="*/ 0 h 357633"/>
                  <a:gd name="connsiteX2" fmla="*/ 230453 w 230452"/>
                  <a:gd name="connsiteY2" fmla="*/ 0 h 357633"/>
                  <a:gd name="connsiteX3" fmla="*/ 230453 w 230452"/>
                  <a:gd name="connsiteY3" fmla="*/ 38844 h 357633"/>
                  <a:gd name="connsiteX4" fmla="*/ 134883 w 230452"/>
                  <a:gd name="connsiteY4" fmla="*/ 38844 h 357633"/>
                  <a:gd name="connsiteX5" fmla="*/ 134883 w 230452"/>
                  <a:gd name="connsiteY5" fmla="*/ 357634 h 357633"/>
                  <a:gd name="connsiteX6" fmla="*/ 95503 w 230452"/>
                  <a:gd name="connsiteY6" fmla="*/ 357634 h 357633"/>
                  <a:gd name="connsiteX7" fmla="*/ 95503 w 230452"/>
                  <a:gd name="connsiteY7" fmla="*/ 38844 h 357633"/>
                  <a:gd name="connsiteX8" fmla="*/ 0 w 230452"/>
                  <a:gd name="connsiteY8" fmla="*/ 38844 h 3576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52" h="357633">
                    <a:moveTo>
                      <a:pt x="0" y="38844"/>
                    </a:moveTo>
                    <a:lnTo>
                      <a:pt x="0" y="0"/>
                    </a:lnTo>
                    <a:lnTo>
                      <a:pt x="230453" y="0"/>
                    </a:lnTo>
                    <a:lnTo>
                      <a:pt x="230453" y="38844"/>
                    </a:lnTo>
                    <a:lnTo>
                      <a:pt x="134883" y="38844"/>
                    </a:lnTo>
                    <a:lnTo>
                      <a:pt x="134883" y="357634"/>
                    </a:lnTo>
                    <a:lnTo>
                      <a:pt x="95503" y="357634"/>
                    </a:lnTo>
                    <a:lnTo>
                      <a:pt x="95503" y="38844"/>
                    </a:lnTo>
                    <a:cubicBezTo>
                      <a:pt x="95503" y="38844"/>
                      <a:pt x="0" y="38844"/>
                      <a:pt x="0" y="38844"/>
                    </a:cubicBezTo>
                    <a:close/>
                  </a:path>
                </a:pathLst>
              </a:custGeom>
              <a:grpFill/>
              <a:ln w="6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2315"/>
              </a:p>
            </p:txBody>
          </p:sp>
          <p:sp>
            <p:nvSpPr>
              <p:cNvPr id="34" name="Forma Livre: Forma 33">
                <a:extLst>
                  <a:ext uri="{FF2B5EF4-FFF2-40B4-BE49-F238E27FC236}">
                    <a16:creationId xmlns:a16="http://schemas.microsoft.com/office/drawing/2014/main" id="{3F07E9D5-1AE8-4BD5-B8C1-9FDFD960C97C}"/>
                  </a:ext>
                </a:extLst>
              </p:cNvPr>
              <p:cNvSpPr/>
              <p:nvPr/>
            </p:nvSpPr>
            <p:spPr>
              <a:xfrm>
                <a:off x="6657163" y="3546871"/>
                <a:ext cx="203329" cy="357567"/>
              </a:xfrm>
              <a:custGeom>
                <a:avLst/>
                <a:gdLst>
                  <a:gd name="connsiteX0" fmla="*/ 39313 w 203329"/>
                  <a:gd name="connsiteY0" fmla="*/ 318723 h 357567"/>
                  <a:gd name="connsiteX1" fmla="*/ 203329 w 203329"/>
                  <a:gd name="connsiteY1" fmla="*/ 318723 h 357567"/>
                  <a:gd name="connsiteX2" fmla="*/ 203329 w 203329"/>
                  <a:gd name="connsiteY2" fmla="*/ 357567 h 357567"/>
                  <a:gd name="connsiteX3" fmla="*/ 0 w 203329"/>
                  <a:gd name="connsiteY3" fmla="*/ 357567 h 357567"/>
                  <a:gd name="connsiteX4" fmla="*/ 0 w 203329"/>
                  <a:gd name="connsiteY4" fmla="*/ 0 h 357567"/>
                  <a:gd name="connsiteX5" fmla="*/ 203329 w 203329"/>
                  <a:gd name="connsiteY5" fmla="*/ 0 h 357567"/>
                  <a:gd name="connsiteX6" fmla="*/ 203329 w 203329"/>
                  <a:gd name="connsiteY6" fmla="*/ 38844 h 357567"/>
                  <a:gd name="connsiteX7" fmla="*/ 39313 w 203329"/>
                  <a:gd name="connsiteY7" fmla="*/ 38844 h 357567"/>
                  <a:gd name="connsiteX8" fmla="*/ 39313 w 203329"/>
                  <a:gd name="connsiteY8" fmla="*/ 157252 h 357567"/>
                  <a:gd name="connsiteX9" fmla="*/ 167499 w 203329"/>
                  <a:gd name="connsiteY9" fmla="*/ 157252 h 357567"/>
                  <a:gd name="connsiteX10" fmla="*/ 167499 w 203329"/>
                  <a:gd name="connsiteY10" fmla="*/ 196096 h 357567"/>
                  <a:gd name="connsiteX11" fmla="*/ 39313 w 203329"/>
                  <a:gd name="connsiteY11" fmla="*/ 196096 h 357567"/>
                  <a:gd name="connsiteX12" fmla="*/ 39313 w 203329"/>
                  <a:gd name="connsiteY12" fmla="*/ 318723 h 3575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03329" h="357567">
                    <a:moveTo>
                      <a:pt x="39313" y="318723"/>
                    </a:moveTo>
                    <a:lnTo>
                      <a:pt x="203329" y="318723"/>
                    </a:lnTo>
                    <a:lnTo>
                      <a:pt x="203329" y="357567"/>
                    </a:lnTo>
                    <a:lnTo>
                      <a:pt x="0" y="357567"/>
                    </a:lnTo>
                    <a:lnTo>
                      <a:pt x="0" y="0"/>
                    </a:lnTo>
                    <a:lnTo>
                      <a:pt x="203329" y="0"/>
                    </a:lnTo>
                    <a:lnTo>
                      <a:pt x="203329" y="38844"/>
                    </a:lnTo>
                    <a:lnTo>
                      <a:pt x="39313" y="38844"/>
                    </a:lnTo>
                    <a:lnTo>
                      <a:pt x="39313" y="157252"/>
                    </a:lnTo>
                    <a:lnTo>
                      <a:pt x="167499" y="157252"/>
                    </a:lnTo>
                    <a:lnTo>
                      <a:pt x="167499" y="196096"/>
                    </a:lnTo>
                    <a:lnTo>
                      <a:pt x="39313" y="196096"/>
                    </a:lnTo>
                    <a:lnTo>
                      <a:pt x="39313" y="318723"/>
                    </a:lnTo>
                    <a:close/>
                  </a:path>
                </a:pathLst>
              </a:custGeom>
              <a:grpFill/>
              <a:ln w="6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2315"/>
              </a:p>
            </p:txBody>
          </p:sp>
          <p:sp>
            <p:nvSpPr>
              <p:cNvPr id="35" name="Forma Livre: Forma 34">
                <a:extLst>
                  <a:ext uri="{FF2B5EF4-FFF2-40B4-BE49-F238E27FC236}">
                    <a16:creationId xmlns:a16="http://schemas.microsoft.com/office/drawing/2014/main" id="{F3F56ECB-50A9-44EE-8679-007B66FF7407}"/>
                  </a:ext>
                </a:extLst>
              </p:cNvPr>
              <p:cNvSpPr/>
              <p:nvPr/>
            </p:nvSpPr>
            <p:spPr>
              <a:xfrm>
                <a:off x="6920232" y="3541715"/>
                <a:ext cx="230252" cy="367880"/>
              </a:xfrm>
              <a:custGeom>
                <a:avLst/>
                <a:gdLst>
                  <a:gd name="connsiteX0" fmla="*/ 230252 w 230252"/>
                  <a:gd name="connsiteY0" fmla="*/ 110907 h 367880"/>
                  <a:gd name="connsiteX1" fmla="*/ 190872 w 230252"/>
                  <a:gd name="connsiteY1" fmla="*/ 110907 h 367880"/>
                  <a:gd name="connsiteX2" fmla="*/ 115327 w 230252"/>
                  <a:gd name="connsiteY2" fmla="*/ 38911 h 367880"/>
                  <a:gd name="connsiteX3" fmla="*/ 39246 w 230252"/>
                  <a:gd name="connsiteY3" fmla="*/ 121153 h 367880"/>
                  <a:gd name="connsiteX4" fmla="*/ 39246 w 230252"/>
                  <a:gd name="connsiteY4" fmla="*/ 246861 h 367880"/>
                  <a:gd name="connsiteX5" fmla="*/ 115327 w 230252"/>
                  <a:gd name="connsiteY5" fmla="*/ 329103 h 367880"/>
                  <a:gd name="connsiteX6" fmla="*/ 190872 w 230252"/>
                  <a:gd name="connsiteY6" fmla="*/ 257108 h 367880"/>
                  <a:gd name="connsiteX7" fmla="*/ 230252 w 230252"/>
                  <a:gd name="connsiteY7" fmla="*/ 257108 h 367880"/>
                  <a:gd name="connsiteX8" fmla="*/ 115394 w 230252"/>
                  <a:gd name="connsiteY8" fmla="*/ 367881 h 367880"/>
                  <a:gd name="connsiteX9" fmla="*/ 0 w 230252"/>
                  <a:gd name="connsiteY9" fmla="*/ 246794 h 367880"/>
                  <a:gd name="connsiteX10" fmla="*/ 0 w 230252"/>
                  <a:gd name="connsiteY10" fmla="*/ 121086 h 367880"/>
                  <a:gd name="connsiteX11" fmla="*/ 115394 w 230252"/>
                  <a:gd name="connsiteY11" fmla="*/ 0 h 367880"/>
                  <a:gd name="connsiteX12" fmla="*/ 230252 w 230252"/>
                  <a:gd name="connsiteY12" fmla="*/ 110907 h 3678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30252" h="367880">
                    <a:moveTo>
                      <a:pt x="230252" y="110907"/>
                    </a:moveTo>
                    <a:lnTo>
                      <a:pt x="190872" y="110907"/>
                    </a:lnTo>
                    <a:cubicBezTo>
                      <a:pt x="186787" y="63423"/>
                      <a:pt x="155041" y="38911"/>
                      <a:pt x="115327" y="38911"/>
                    </a:cubicBezTo>
                    <a:cubicBezTo>
                      <a:pt x="72933" y="38911"/>
                      <a:pt x="39246" y="66906"/>
                      <a:pt x="39246" y="121153"/>
                    </a:cubicBezTo>
                    <a:lnTo>
                      <a:pt x="39246" y="246861"/>
                    </a:lnTo>
                    <a:cubicBezTo>
                      <a:pt x="39246" y="300908"/>
                      <a:pt x="72933" y="329103"/>
                      <a:pt x="115327" y="329103"/>
                    </a:cubicBezTo>
                    <a:cubicBezTo>
                      <a:pt x="155243" y="329103"/>
                      <a:pt x="186787" y="304659"/>
                      <a:pt x="190872" y="257108"/>
                    </a:cubicBezTo>
                    <a:lnTo>
                      <a:pt x="230252" y="257108"/>
                    </a:lnTo>
                    <a:cubicBezTo>
                      <a:pt x="226167" y="326090"/>
                      <a:pt x="180759" y="367881"/>
                      <a:pt x="115394" y="367881"/>
                    </a:cubicBezTo>
                    <a:cubicBezTo>
                      <a:pt x="46948" y="367881"/>
                      <a:pt x="0" y="321938"/>
                      <a:pt x="0" y="246794"/>
                    </a:cubicBezTo>
                    <a:lnTo>
                      <a:pt x="0" y="121086"/>
                    </a:lnTo>
                    <a:cubicBezTo>
                      <a:pt x="0" y="45943"/>
                      <a:pt x="46948" y="0"/>
                      <a:pt x="115394" y="0"/>
                    </a:cubicBezTo>
                    <a:cubicBezTo>
                      <a:pt x="180826" y="-67"/>
                      <a:pt x="226167" y="41992"/>
                      <a:pt x="230252" y="110907"/>
                    </a:cubicBezTo>
                    <a:close/>
                  </a:path>
                </a:pathLst>
              </a:custGeom>
              <a:grpFill/>
              <a:ln w="6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2315"/>
              </a:p>
            </p:txBody>
          </p:sp>
          <p:sp>
            <p:nvSpPr>
              <p:cNvPr id="36" name="Forma Livre: Forma 35">
                <a:extLst>
                  <a:ext uri="{FF2B5EF4-FFF2-40B4-BE49-F238E27FC236}">
                    <a16:creationId xmlns:a16="http://schemas.microsoft.com/office/drawing/2014/main" id="{F21D36AF-B07D-47D9-8E99-9D185EF0177B}"/>
                  </a:ext>
                </a:extLst>
              </p:cNvPr>
              <p:cNvSpPr/>
              <p:nvPr/>
            </p:nvSpPr>
            <p:spPr>
              <a:xfrm>
                <a:off x="7218394" y="3546805"/>
                <a:ext cx="231055" cy="357566"/>
              </a:xfrm>
              <a:custGeom>
                <a:avLst/>
                <a:gdLst>
                  <a:gd name="connsiteX0" fmla="*/ 191676 w 231055"/>
                  <a:gd name="connsiteY0" fmla="*/ 0 h 357566"/>
                  <a:gd name="connsiteX1" fmla="*/ 231056 w 231055"/>
                  <a:gd name="connsiteY1" fmla="*/ 0 h 357566"/>
                  <a:gd name="connsiteX2" fmla="*/ 231056 w 231055"/>
                  <a:gd name="connsiteY2" fmla="*/ 357567 h 357566"/>
                  <a:gd name="connsiteX3" fmla="*/ 191676 w 231055"/>
                  <a:gd name="connsiteY3" fmla="*/ 357567 h 357566"/>
                  <a:gd name="connsiteX4" fmla="*/ 191676 w 231055"/>
                  <a:gd name="connsiteY4" fmla="*/ 196230 h 357566"/>
                  <a:gd name="connsiteX5" fmla="*/ 39380 w 231055"/>
                  <a:gd name="connsiteY5" fmla="*/ 196230 h 357566"/>
                  <a:gd name="connsiteX6" fmla="*/ 39380 w 231055"/>
                  <a:gd name="connsiteY6" fmla="*/ 357567 h 357566"/>
                  <a:gd name="connsiteX7" fmla="*/ 0 w 231055"/>
                  <a:gd name="connsiteY7" fmla="*/ 357567 h 357566"/>
                  <a:gd name="connsiteX8" fmla="*/ 0 w 231055"/>
                  <a:gd name="connsiteY8" fmla="*/ 0 h 357566"/>
                  <a:gd name="connsiteX9" fmla="*/ 39380 w 231055"/>
                  <a:gd name="connsiteY9" fmla="*/ 0 h 357566"/>
                  <a:gd name="connsiteX10" fmla="*/ 39380 w 231055"/>
                  <a:gd name="connsiteY10" fmla="*/ 157252 h 357566"/>
                  <a:gd name="connsiteX11" fmla="*/ 191676 w 231055"/>
                  <a:gd name="connsiteY11" fmla="*/ 157252 h 357566"/>
                  <a:gd name="connsiteX12" fmla="*/ 191676 w 231055"/>
                  <a:gd name="connsiteY12" fmla="*/ 0 h 3575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31055" h="357566">
                    <a:moveTo>
                      <a:pt x="191676" y="0"/>
                    </a:moveTo>
                    <a:lnTo>
                      <a:pt x="231056" y="0"/>
                    </a:lnTo>
                    <a:lnTo>
                      <a:pt x="231056" y="357567"/>
                    </a:lnTo>
                    <a:lnTo>
                      <a:pt x="191676" y="357567"/>
                    </a:lnTo>
                    <a:lnTo>
                      <a:pt x="191676" y="196230"/>
                    </a:lnTo>
                    <a:lnTo>
                      <a:pt x="39380" y="196230"/>
                    </a:lnTo>
                    <a:lnTo>
                      <a:pt x="39380" y="357567"/>
                    </a:lnTo>
                    <a:lnTo>
                      <a:pt x="0" y="357567"/>
                    </a:lnTo>
                    <a:lnTo>
                      <a:pt x="0" y="0"/>
                    </a:lnTo>
                    <a:lnTo>
                      <a:pt x="39380" y="0"/>
                    </a:lnTo>
                    <a:lnTo>
                      <a:pt x="39380" y="157252"/>
                    </a:lnTo>
                    <a:lnTo>
                      <a:pt x="191676" y="157252"/>
                    </a:lnTo>
                    <a:lnTo>
                      <a:pt x="191676" y="0"/>
                    </a:lnTo>
                    <a:close/>
                  </a:path>
                </a:pathLst>
              </a:custGeom>
              <a:grpFill/>
              <a:ln w="6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2315"/>
              </a:p>
            </p:txBody>
          </p:sp>
          <p:sp>
            <p:nvSpPr>
              <p:cNvPr id="37" name="Forma Livre: Forma 36">
                <a:extLst>
                  <a:ext uri="{FF2B5EF4-FFF2-40B4-BE49-F238E27FC236}">
                    <a16:creationId xmlns:a16="http://schemas.microsoft.com/office/drawing/2014/main" id="{CBCD2B2E-E44B-41F9-84B5-2A5B95BEEED3}"/>
                  </a:ext>
                </a:extLst>
              </p:cNvPr>
              <p:cNvSpPr/>
              <p:nvPr/>
            </p:nvSpPr>
            <p:spPr>
              <a:xfrm>
                <a:off x="6368511" y="4061288"/>
                <a:ext cx="224090" cy="367747"/>
              </a:xfrm>
              <a:custGeom>
                <a:avLst/>
                <a:gdLst>
                  <a:gd name="connsiteX0" fmla="*/ 0 w 224090"/>
                  <a:gd name="connsiteY0" fmla="*/ 256907 h 367747"/>
                  <a:gd name="connsiteX1" fmla="*/ 40451 w 224090"/>
                  <a:gd name="connsiteY1" fmla="*/ 256907 h 367747"/>
                  <a:gd name="connsiteX2" fmla="*/ 115997 w 224090"/>
                  <a:gd name="connsiteY2" fmla="*/ 328903 h 367747"/>
                  <a:gd name="connsiteX3" fmla="*/ 184443 w 224090"/>
                  <a:gd name="connsiteY3" fmla="*/ 272177 h 367747"/>
                  <a:gd name="connsiteX4" fmla="*/ 126645 w 224090"/>
                  <a:gd name="connsiteY4" fmla="*/ 209424 h 367747"/>
                  <a:gd name="connsiteX5" fmla="*/ 81238 w 224090"/>
                  <a:gd name="connsiteY5" fmla="*/ 196632 h 367747"/>
                  <a:gd name="connsiteX6" fmla="*/ 6094 w 224090"/>
                  <a:gd name="connsiteY6" fmla="*/ 95034 h 367747"/>
                  <a:gd name="connsiteX7" fmla="*/ 111777 w 224090"/>
                  <a:gd name="connsiteY7" fmla="*/ 0 h 367747"/>
                  <a:gd name="connsiteX8" fmla="*/ 219536 w 224090"/>
                  <a:gd name="connsiteY8" fmla="*/ 95570 h 367747"/>
                  <a:gd name="connsiteX9" fmla="*/ 179085 w 224090"/>
                  <a:gd name="connsiteY9" fmla="*/ 95570 h 367747"/>
                  <a:gd name="connsiteX10" fmla="*/ 111710 w 224090"/>
                  <a:gd name="connsiteY10" fmla="*/ 38844 h 367747"/>
                  <a:gd name="connsiteX11" fmla="*/ 45742 w 224090"/>
                  <a:gd name="connsiteY11" fmla="*/ 95034 h 367747"/>
                  <a:gd name="connsiteX12" fmla="*/ 98919 w 224090"/>
                  <a:gd name="connsiteY12" fmla="*/ 158323 h 367747"/>
                  <a:gd name="connsiteX13" fmla="*/ 140777 w 224090"/>
                  <a:gd name="connsiteY13" fmla="*/ 170044 h 367747"/>
                  <a:gd name="connsiteX14" fmla="*/ 224091 w 224090"/>
                  <a:gd name="connsiteY14" fmla="*/ 272177 h 367747"/>
                  <a:gd name="connsiteX15" fmla="*/ 115796 w 224090"/>
                  <a:gd name="connsiteY15" fmla="*/ 367747 h 367747"/>
                  <a:gd name="connsiteX16" fmla="*/ 0 w 224090"/>
                  <a:gd name="connsiteY16" fmla="*/ 256907 h 367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24090" h="367747">
                    <a:moveTo>
                      <a:pt x="0" y="256907"/>
                    </a:moveTo>
                    <a:lnTo>
                      <a:pt x="40451" y="256907"/>
                    </a:lnTo>
                    <a:cubicBezTo>
                      <a:pt x="46680" y="302851"/>
                      <a:pt x="77688" y="328903"/>
                      <a:pt x="115997" y="328903"/>
                    </a:cubicBezTo>
                    <a:cubicBezTo>
                      <a:pt x="156448" y="328903"/>
                      <a:pt x="184443" y="309950"/>
                      <a:pt x="184443" y="272177"/>
                    </a:cubicBezTo>
                    <a:cubicBezTo>
                      <a:pt x="184443" y="239896"/>
                      <a:pt x="167097" y="220608"/>
                      <a:pt x="126645" y="209424"/>
                    </a:cubicBezTo>
                    <a:lnTo>
                      <a:pt x="81238" y="196632"/>
                    </a:lnTo>
                    <a:cubicBezTo>
                      <a:pt x="28062" y="181764"/>
                      <a:pt x="6094" y="138500"/>
                      <a:pt x="6094" y="95034"/>
                    </a:cubicBezTo>
                    <a:cubicBezTo>
                      <a:pt x="6094" y="33687"/>
                      <a:pt x="54650" y="0"/>
                      <a:pt x="111777" y="0"/>
                    </a:cubicBezTo>
                    <a:cubicBezTo>
                      <a:pt x="173660" y="0"/>
                      <a:pt x="211969" y="34759"/>
                      <a:pt x="219536" y="95570"/>
                    </a:cubicBezTo>
                    <a:lnTo>
                      <a:pt x="179085" y="95570"/>
                    </a:lnTo>
                    <a:cubicBezTo>
                      <a:pt x="171450" y="61347"/>
                      <a:pt x="150019" y="38844"/>
                      <a:pt x="111710" y="38844"/>
                    </a:cubicBezTo>
                    <a:cubicBezTo>
                      <a:pt x="68781" y="38844"/>
                      <a:pt x="45742" y="63825"/>
                      <a:pt x="45742" y="95034"/>
                    </a:cubicBezTo>
                    <a:cubicBezTo>
                      <a:pt x="45742" y="127650"/>
                      <a:pt x="62084" y="148211"/>
                      <a:pt x="98919" y="158323"/>
                    </a:cubicBezTo>
                    <a:lnTo>
                      <a:pt x="140777" y="170044"/>
                    </a:lnTo>
                    <a:cubicBezTo>
                      <a:pt x="191274" y="184376"/>
                      <a:pt x="224091" y="215451"/>
                      <a:pt x="224091" y="272177"/>
                    </a:cubicBezTo>
                    <a:cubicBezTo>
                      <a:pt x="224091" y="329439"/>
                      <a:pt x="187389" y="367747"/>
                      <a:pt x="115796" y="367747"/>
                    </a:cubicBezTo>
                    <a:cubicBezTo>
                      <a:pt x="51234" y="367680"/>
                      <a:pt x="5090" y="325353"/>
                      <a:pt x="0" y="256907"/>
                    </a:cubicBezTo>
                    <a:close/>
                  </a:path>
                </a:pathLst>
              </a:custGeom>
              <a:grpFill/>
              <a:ln w="6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2315"/>
              </a:p>
            </p:txBody>
          </p:sp>
          <p:sp>
            <p:nvSpPr>
              <p:cNvPr id="38" name="Forma Livre: Forma 37">
                <a:extLst>
                  <a:ext uri="{FF2B5EF4-FFF2-40B4-BE49-F238E27FC236}">
                    <a16:creationId xmlns:a16="http://schemas.microsoft.com/office/drawing/2014/main" id="{E4DE88A5-C92B-46F3-B1D9-BBC0F17CC852}"/>
                  </a:ext>
                </a:extLst>
              </p:cNvPr>
              <p:cNvSpPr/>
              <p:nvPr/>
            </p:nvSpPr>
            <p:spPr>
              <a:xfrm>
                <a:off x="6650600" y="4061154"/>
                <a:ext cx="230252" cy="367880"/>
              </a:xfrm>
              <a:custGeom>
                <a:avLst/>
                <a:gdLst>
                  <a:gd name="connsiteX0" fmla="*/ 230252 w 230252"/>
                  <a:gd name="connsiteY0" fmla="*/ 110907 h 367880"/>
                  <a:gd name="connsiteX1" fmla="*/ 190872 w 230252"/>
                  <a:gd name="connsiteY1" fmla="*/ 110907 h 367880"/>
                  <a:gd name="connsiteX2" fmla="*/ 115327 w 230252"/>
                  <a:gd name="connsiteY2" fmla="*/ 38911 h 367880"/>
                  <a:gd name="connsiteX3" fmla="*/ 39246 w 230252"/>
                  <a:gd name="connsiteY3" fmla="*/ 121153 h 367880"/>
                  <a:gd name="connsiteX4" fmla="*/ 39246 w 230252"/>
                  <a:gd name="connsiteY4" fmla="*/ 246861 h 367880"/>
                  <a:gd name="connsiteX5" fmla="*/ 115327 w 230252"/>
                  <a:gd name="connsiteY5" fmla="*/ 329104 h 367880"/>
                  <a:gd name="connsiteX6" fmla="*/ 190872 w 230252"/>
                  <a:gd name="connsiteY6" fmla="*/ 257108 h 367880"/>
                  <a:gd name="connsiteX7" fmla="*/ 230252 w 230252"/>
                  <a:gd name="connsiteY7" fmla="*/ 257108 h 367880"/>
                  <a:gd name="connsiteX8" fmla="*/ 115394 w 230252"/>
                  <a:gd name="connsiteY8" fmla="*/ 367881 h 367880"/>
                  <a:gd name="connsiteX9" fmla="*/ 0 w 230252"/>
                  <a:gd name="connsiteY9" fmla="*/ 246794 h 367880"/>
                  <a:gd name="connsiteX10" fmla="*/ 0 w 230252"/>
                  <a:gd name="connsiteY10" fmla="*/ 121086 h 367880"/>
                  <a:gd name="connsiteX11" fmla="*/ 115394 w 230252"/>
                  <a:gd name="connsiteY11" fmla="*/ 0 h 367880"/>
                  <a:gd name="connsiteX12" fmla="*/ 230252 w 230252"/>
                  <a:gd name="connsiteY12" fmla="*/ 110907 h 3678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30252" h="367880">
                    <a:moveTo>
                      <a:pt x="230252" y="110907"/>
                    </a:moveTo>
                    <a:lnTo>
                      <a:pt x="190872" y="110907"/>
                    </a:lnTo>
                    <a:cubicBezTo>
                      <a:pt x="186787" y="63423"/>
                      <a:pt x="155042" y="38911"/>
                      <a:pt x="115327" y="38911"/>
                    </a:cubicBezTo>
                    <a:cubicBezTo>
                      <a:pt x="72933" y="38911"/>
                      <a:pt x="39246" y="66906"/>
                      <a:pt x="39246" y="121153"/>
                    </a:cubicBezTo>
                    <a:lnTo>
                      <a:pt x="39246" y="246861"/>
                    </a:lnTo>
                    <a:cubicBezTo>
                      <a:pt x="39246" y="300908"/>
                      <a:pt x="72933" y="329104"/>
                      <a:pt x="115327" y="329104"/>
                    </a:cubicBezTo>
                    <a:cubicBezTo>
                      <a:pt x="155243" y="329104"/>
                      <a:pt x="186787" y="304659"/>
                      <a:pt x="190872" y="257108"/>
                    </a:cubicBezTo>
                    <a:lnTo>
                      <a:pt x="230252" y="257108"/>
                    </a:lnTo>
                    <a:cubicBezTo>
                      <a:pt x="226167" y="326090"/>
                      <a:pt x="180759" y="367881"/>
                      <a:pt x="115394" y="367881"/>
                    </a:cubicBezTo>
                    <a:cubicBezTo>
                      <a:pt x="46948" y="367881"/>
                      <a:pt x="0" y="321938"/>
                      <a:pt x="0" y="246794"/>
                    </a:cubicBezTo>
                    <a:lnTo>
                      <a:pt x="0" y="121086"/>
                    </a:lnTo>
                    <a:cubicBezTo>
                      <a:pt x="0" y="45943"/>
                      <a:pt x="46948" y="0"/>
                      <a:pt x="115394" y="0"/>
                    </a:cubicBezTo>
                    <a:cubicBezTo>
                      <a:pt x="180759" y="-67"/>
                      <a:pt x="226167" y="41992"/>
                      <a:pt x="230252" y="110907"/>
                    </a:cubicBezTo>
                    <a:close/>
                  </a:path>
                </a:pathLst>
              </a:custGeom>
              <a:grpFill/>
              <a:ln w="6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2315"/>
              </a:p>
            </p:txBody>
          </p:sp>
          <p:sp>
            <p:nvSpPr>
              <p:cNvPr id="39" name="Forma Livre: Forma 38">
                <a:extLst>
                  <a:ext uri="{FF2B5EF4-FFF2-40B4-BE49-F238E27FC236}">
                    <a16:creationId xmlns:a16="http://schemas.microsoft.com/office/drawing/2014/main" id="{E63150B0-99ED-46B8-A4B4-924696AEA532}"/>
                  </a:ext>
                </a:extLst>
              </p:cNvPr>
              <p:cNvSpPr/>
              <p:nvPr/>
            </p:nvSpPr>
            <p:spPr>
              <a:xfrm>
                <a:off x="6948695" y="4066244"/>
                <a:ext cx="231055" cy="357566"/>
              </a:xfrm>
              <a:custGeom>
                <a:avLst/>
                <a:gdLst>
                  <a:gd name="connsiteX0" fmla="*/ 191676 w 231055"/>
                  <a:gd name="connsiteY0" fmla="*/ 0 h 357566"/>
                  <a:gd name="connsiteX1" fmla="*/ 231056 w 231055"/>
                  <a:gd name="connsiteY1" fmla="*/ 0 h 357566"/>
                  <a:gd name="connsiteX2" fmla="*/ 231056 w 231055"/>
                  <a:gd name="connsiteY2" fmla="*/ 357567 h 357566"/>
                  <a:gd name="connsiteX3" fmla="*/ 191676 w 231055"/>
                  <a:gd name="connsiteY3" fmla="*/ 357567 h 357566"/>
                  <a:gd name="connsiteX4" fmla="*/ 191676 w 231055"/>
                  <a:gd name="connsiteY4" fmla="*/ 196230 h 357566"/>
                  <a:gd name="connsiteX5" fmla="*/ 39380 w 231055"/>
                  <a:gd name="connsiteY5" fmla="*/ 196230 h 357566"/>
                  <a:gd name="connsiteX6" fmla="*/ 39380 w 231055"/>
                  <a:gd name="connsiteY6" fmla="*/ 357567 h 357566"/>
                  <a:gd name="connsiteX7" fmla="*/ 0 w 231055"/>
                  <a:gd name="connsiteY7" fmla="*/ 357567 h 357566"/>
                  <a:gd name="connsiteX8" fmla="*/ 0 w 231055"/>
                  <a:gd name="connsiteY8" fmla="*/ 0 h 357566"/>
                  <a:gd name="connsiteX9" fmla="*/ 39380 w 231055"/>
                  <a:gd name="connsiteY9" fmla="*/ 0 h 357566"/>
                  <a:gd name="connsiteX10" fmla="*/ 39380 w 231055"/>
                  <a:gd name="connsiteY10" fmla="*/ 157252 h 357566"/>
                  <a:gd name="connsiteX11" fmla="*/ 191676 w 231055"/>
                  <a:gd name="connsiteY11" fmla="*/ 157252 h 357566"/>
                  <a:gd name="connsiteX12" fmla="*/ 191676 w 231055"/>
                  <a:gd name="connsiteY12" fmla="*/ 0 h 3575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31055" h="357566">
                    <a:moveTo>
                      <a:pt x="191676" y="0"/>
                    </a:moveTo>
                    <a:lnTo>
                      <a:pt x="231056" y="0"/>
                    </a:lnTo>
                    <a:lnTo>
                      <a:pt x="231056" y="357567"/>
                    </a:lnTo>
                    <a:lnTo>
                      <a:pt x="191676" y="357567"/>
                    </a:lnTo>
                    <a:lnTo>
                      <a:pt x="191676" y="196230"/>
                    </a:lnTo>
                    <a:lnTo>
                      <a:pt x="39380" y="196230"/>
                    </a:lnTo>
                    <a:lnTo>
                      <a:pt x="39380" y="357567"/>
                    </a:lnTo>
                    <a:lnTo>
                      <a:pt x="0" y="357567"/>
                    </a:lnTo>
                    <a:lnTo>
                      <a:pt x="0" y="0"/>
                    </a:lnTo>
                    <a:lnTo>
                      <a:pt x="39380" y="0"/>
                    </a:lnTo>
                    <a:lnTo>
                      <a:pt x="39380" y="157252"/>
                    </a:lnTo>
                    <a:lnTo>
                      <a:pt x="191676" y="157252"/>
                    </a:lnTo>
                    <a:lnTo>
                      <a:pt x="191676" y="0"/>
                    </a:lnTo>
                    <a:close/>
                  </a:path>
                </a:pathLst>
              </a:custGeom>
              <a:grpFill/>
              <a:ln w="6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2315"/>
              </a:p>
            </p:txBody>
          </p:sp>
          <p:sp>
            <p:nvSpPr>
              <p:cNvPr id="40" name="Forma Livre: Forma 39">
                <a:extLst>
                  <a:ext uri="{FF2B5EF4-FFF2-40B4-BE49-F238E27FC236}">
                    <a16:creationId xmlns:a16="http://schemas.microsoft.com/office/drawing/2014/main" id="{843BB43A-F5A2-4D86-BF4D-17B9A6A2BC41}"/>
                  </a:ext>
                </a:extLst>
              </p:cNvPr>
              <p:cNvSpPr/>
              <p:nvPr/>
            </p:nvSpPr>
            <p:spPr>
              <a:xfrm>
                <a:off x="7249269" y="4061087"/>
                <a:ext cx="230787" cy="367880"/>
              </a:xfrm>
              <a:custGeom>
                <a:avLst/>
                <a:gdLst>
                  <a:gd name="connsiteX0" fmla="*/ 230788 w 230787"/>
                  <a:gd name="connsiteY0" fmla="*/ 246794 h 367880"/>
                  <a:gd name="connsiteX1" fmla="*/ 115394 w 230787"/>
                  <a:gd name="connsiteY1" fmla="*/ 367881 h 367880"/>
                  <a:gd name="connsiteX2" fmla="*/ 0 w 230787"/>
                  <a:gd name="connsiteY2" fmla="*/ 246794 h 367880"/>
                  <a:gd name="connsiteX3" fmla="*/ 0 w 230787"/>
                  <a:gd name="connsiteY3" fmla="*/ 121087 h 367880"/>
                  <a:gd name="connsiteX4" fmla="*/ 115394 w 230787"/>
                  <a:gd name="connsiteY4" fmla="*/ 0 h 367880"/>
                  <a:gd name="connsiteX5" fmla="*/ 230788 w 230787"/>
                  <a:gd name="connsiteY5" fmla="*/ 121087 h 367880"/>
                  <a:gd name="connsiteX6" fmla="*/ 230788 w 230787"/>
                  <a:gd name="connsiteY6" fmla="*/ 246794 h 367880"/>
                  <a:gd name="connsiteX7" fmla="*/ 191475 w 230787"/>
                  <a:gd name="connsiteY7" fmla="*/ 121087 h 367880"/>
                  <a:gd name="connsiteX8" fmla="*/ 115394 w 230787"/>
                  <a:gd name="connsiteY8" fmla="*/ 38844 h 367880"/>
                  <a:gd name="connsiteX9" fmla="*/ 39313 w 230787"/>
                  <a:gd name="connsiteY9" fmla="*/ 121087 h 367880"/>
                  <a:gd name="connsiteX10" fmla="*/ 39313 w 230787"/>
                  <a:gd name="connsiteY10" fmla="*/ 246794 h 367880"/>
                  <a:gd name="connsiteX11" fmla="*/ 115394 w 230787"/>
                  <a:gd name="connsiteY11" fmla="*/ 329037 h 367880"/>
                  <a:gd name="connsiteX12" fmla="*/ 191475 w 230787"/>
                  <a:gd name="connsiteY12" fmla="*/ 246794 h 367880"/>
                  <a:gd name="connsiteX13" fmla="*/ 191475 w 230787"/>
                  <a:gd name="connsiteY13" fmla="*/ 121087 h 3678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30787" h="367880">
                    <a:moveTo>
                      <a:pt x="230788" y="246794"/>
                    </a:moveTo>
                    <a:cubicBezTo>
                      <a:pt x="230788" y="321938"/>
                      <a:pt x="183840" y="367881"/>
                      <a:pt x="115394" y="367881"/>
                    </a:cubicBezTo>
                    <a:cubicBezTo>
                      <a:pt x="46948" y="367881"/>
                      <a:pt x="0" y="321938"/>
                      <a:pt x="0" y="246794"/>
                    </a:cubicBezTo>
                    <a:lnTo>
                      <a:pt x="0" y="121087"/>
                    </a:lnTo>
                    <a:cubicBezTo>
                      <a:pt x="0" y="45943"/>
                      <a:pt x="46948" y="0"/>
                      <a:pt x="115394" y="0"/>
                    </a:cubicBezTo>
                    <a:cubicBezTo>
                      <a:pt x="183840" y="0"/>
                      <a:pt x="230788" y="45943"/>
                      <a:pt x="230788" y="121087"/>
                    </a:cubicBezTo>
                    <a:lnTo>
                      <a:pt x="230788" y="246794"/>
                    </a:lnTo>
                    <a:close/>
                    <a:moveTo>
                      <a:pt x="191475" y="121087"/>
                    </a:moveTo>
                    <a:cubicBezTo>
                      <a:pt x="191475" y="67040"/>
                      <a:pt x="157788" y="38844"/>
                      <a:pt x="115394" y="38844"/>
                    </a:cubicBezTo>
                    <a:cubicBezTo>
                      <a:pt x="73000" y="38844"/>
                      <a:pt x="39313" y="66839"/>
                      <a:pt x="39313" y="121087"/>
                    </a:cubicBezTo>
                    <a:lnTo>
                      <a:pt x="39313" y="246794"/>
                    </a:lnTo>
                    <a:cubicBezTo>
                      <a:pt x="39313" y="300841"/>
                      <a:pt x="73000" y="329037"/>
                      <a:pt x="115394" y="329037"/>
                    </a:cubicBezTo>
                    <a:cubicBezTo>
                      <a:pt x="157788" y="329037"/>
                      <a:pt x="191475" y="301042"/>
                      <a:pt x="191475" y="246794"/>
                    </a:cubicBezTo>
                    <a:lnTo>
                      <a:pt x="191475" y="121087"/>
                    </a:lnTo>
                    <a:close/>
                  </a:path>
                </a:pathLst>
              </a:custGeom>
              <a:grpFill/>
              <a:ln w="6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2315"/>
              </a:p>
            </p:txBody>
          </p:sp>
          <p:sp>
            <p:nvSpPr>
              <p:cNvPr id="41" name="Forma Livre: Forma 40">
                <a:extLst>
                  <a:ext uri="{FF2B5EF4-FFF2-40B4-BE49-F238E27FC236}">
                    <a16:creationId xmlns:a16="http://schemas.microsoft.com/office/drawing/2014/main" id="{D178D05D-1AD6-41D2-91DE-836512218E3D}"/>
                  </a:ext>
                </a:extLst>
              </p:cNvPr>
              <p:cNvSpPr/>
              <p:nvPr/>
            </p:nvSpPr>
            <p:spPr>
              <a:xfrm>
                <a:off x="7539327" y="4061087"/>
                <a:ext cx="230787" cy="367880"/>
              </a:xfrm>
              <a:custGeom>
                <a:avLst/>
                <a:gdLst>
                  <a:gd name="connsiteX0" fmla="*/ 230788 w 230787"/>
                  <a:gd name="connsiteY0" fmla="*/ 246794 h 367880"/>
                  <a:gd name="connsiteX1" fmla="*/ 115394 w 230787"/>
                  <a:gd name="connsiteY1" fmla="*/ 367881 h 367880"/>
                  <a:gd name="connsiteX2" fmla="*/ 0 w 230787"/>
                  <a:gd name="connsiteY2" fmla="*/ 246794 h 367880"/>
                  <a:gd name="connsiteX3" fmla="*/ 0 w 230787"/>
                  <a:gd name="connsiteY3" fmla="*/ 121087 h 367880"/>
                  <a:gd name="connsiteX4" fmla="*/ 115394 w 230787"/>
                  <a:gd name="connsiteY4" fmla="*/ 0 h 367880"/>
                  <a:gd name="connsiteX5" fmla="*/ 230788 w 230787"/>
                  <a:gd name="connsiteY5" fmla="*/ 121087 h 367880"/>
                  <a:gd name="connsiteX6" fmla="*/ 230788 w 230787"/>
                  <a:gd name="connsiteY6" fmla="*/ 246794 h 367880"/>
                  <a:gd name="connsiteX7" fmla="*/ 191408 w 230787"/>
                  <a:gd name="connsiteY7" fmla="*/ 121087 h 367880"/>
                  <a:gd name="connsiteX8" fmla="*/ 115327 w 230787"/>
                  <a:gd name="connsiteY8" fmla="*/ 38844 h 367880"/>
                  <a:gd name="connsiteX9" fmla="*/ 39246 w 230787"/>
                  <a:gd name="connsiteY9" fmla="*/ 121087 h 367880"/>
                  <a:gd name="connsiteX10" fmla="*/ 39246 w 230787"/>
                  <a:gd name="connsiteY10" fmla="*/ 246794 h 367880"/>
                  <a:gd name="connsiteX11" fmla="*/ 115327 w 230787"/>
                  <a:gd name="connsiteY11" fmla="*/ 329037 h 367880"/>
                  <a:gd name="connsiteX12" fmla="*/ 191408 w 230787"/>
                  <a:gd name="connsiteY12" fmla="*/ 246794 h 367880"/>
                  <a:gd name="connsiteX13" fmla="*/ 191408 w 230787"/>
                  <a:gd name="connsiteY13" fmla="*/ 121087 h 3678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30787" h="367880">
                    <a:moveTo>
                      <a:pt x="230788" y="246794"/>
                    </a:moveTo>
                    <a:cubicBezTo>
                      <a:pt x="230788" y="321938"/>
                      <a:pt x="183840" y="367881"/>
                      <a:pt x="115394" y="367881"/>
                    </a:cubicBezTo>
                    <a:cubicBezTo>
                      <a:pt x="46948" y="367881"/>
                      <a:pt x="0" y="321938"/>
                      <a:pt x="0" y="246794"/>
                    </a:cubicBezTo>
                    <a:lnTo>
                      <a:pt x="0" y="121087"/>
                    </a:lnTo>
                    <a:cubicBezTo>
                      <a:pt x="0" y="45943"/>
                      <a:pt x="46948" y="0"/>
                      <a:pt x="115394" y="0"/>
                    </a:cubicBezTo>
                    <a:cubicBezTo>
                      <a:pt x="183840" y="0"/>
                      <a:pt x="230788" y="45943"/>
                      <a:pt x="230788" y="121087"/>
                    </a:cubicBezTo>
                    <a:lnTo>
                      <a:pt x="230788" y="246794"/>
                    </a:lnTo>
                    <a:close/>
                    <a:moveTo>
                      <a:pt x="191408" y="121087"/>
                    </a:moveTo>
                    <a:cubicBezTo>
                      <a:pt x="191408" y="67040"/>
                      <a:pt x="157721" y="38844"/>
                      <a:pt x="115327" y="38844"/>
                    </a:cubicBezTo>
                    <a:cubicBezTo>
                      <a:pt x="72933" y="38844"/>
                      <a:pt x="39246" y="66839"/>
                      <a:pt x="39246" y="121087"/>
                    </a:cubicBezTo>
                    <a:lnTo>
                      <a:pt x="39246" y="246794"/>
                    </a:lnTo>
                    <a:cubicBezTo>
                      <a:pt x="39246" y="300841"/>
                      <a:pt x="72933" y="329037"/>
                      <a:pt x="115327" y="329037"/>
                    </a:cubicBezTo>
                    <a:cubicBezTo>
                      <a:pt x="157721" y="329037"/>
                      <a:pt x="191408" y="301042"/>
                      <a:pt x="191408" y="246794"/>
                    </a:cubicBezTo>
                    <a:lnTo>
                      <a:pt x="191408" y="121087"/>
                    </a:lnTo>
                    <a:close/>
                  </a:path>
                </a:pathLst>
              </a:custGeom>
              <a:grpFill/>
              <a:ln w="6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2315"/>
              </a:p>
            </p:txBody>
          </p:sp>
          <p:sp>
            <p:nvSpPr>
              <p:cNvPr id="42" name="Forma Livre: Forma 41">
                <a:extLst>
                  <a:ext uri="{FF2B5EF4-FFF2-40B4-BE49-F238E27FC236}">
                    <a16:creationId xmlns:a16="http://schemas.microsoft.com/office/drawing/2014/main" id="{6B1A327A-C74A-4090-A442-3A1558AE0AE0}"/>
                  </a:ext>
                </a:extLst>
              </p:cNvPr>
              <p:cNvSpPr/>
              <p:nvPr/>
            </p:nvSpPr>
            <p:spPr>
              <a:xfrm>
                <a:off x="7841575" y="4066244"/>
                <a:ext cx="203328" cy="357633"/>
              </a:xfrm>
              <a:custGeom>
                <a:avLst/>
                <a:gdLst>
                  <a:gd name="connsiteX0" fmla="*/ 0 w 203328"/>
                  <a:gd name="connsiteY0" fmla="*/ 0 h 357633"/>
                  <a:gd name="connsiteX1" fmla="*/ 39380 w 203328"/>
                  <a:gd name="connsiteY1" fmla="*/ 0 h 357633"/>
                  <a:gd name="connsiteX2" fmla="*/ 39380 w 203328"/>
                  <a:gd name="connsiteY2" fmla="*/ 318790 h 357633"/>
                  <a:gd name="connsiteX3" fmla="*/ 203329 w 203328"/>
                  <a:gd name="connsiteY3" fmla="*/ 318790 h 357633"/>
                  <a:gd name="connsiteX4" fmla="*/ 203329 w 203328"/>
                  <a:gd name="connsiteY4" fmla="*/ 357634 h 357633"/>
                  <a:gd name="connsiteX5" fmla="*/ 0 w 203328"/>
                  <a:gd name="connsiteY5" fmla="*/ 357634 h 357633"/>
                  <a:gd name="connsiteX6" fmla="*/ 0 w 203328"/>
                  <a:gd name="connsiteY6" fmla="*/ 0 h 3576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03328" h="357633">
                    <a:moveTo>
                      <a:pt x="0" y="0"/>
                    </a:moveTo>
                    <a:lnTo>
                      <a:pt x="39380" y="0"/>
                    </a:lnTo>
                    <a:lnTo>
                      <a:pt x="39380" y="318790"/>
                    </a:lnTo>
                    <a:lnTo>
                      <a:pt x="203329" y="318790"/>
                    </a:lnTo>
                    <a:lnTo>
                      <a:pt x="203329" y="357634"/>
                    </a:lnTo>
                    <a:lnTo>
                      <a:pt x="0" y="35763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6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2315"/>
              </a:p>
            </p:txBody>
          </p:sp>
        </p:grpSp>
        <p:grpSp>
          <p:nvGrpSpPr>
            <p:cNvPr id="17" name="Gráfico 3">
              <a:extLst>
                <a:ext uri="{FF2B5EF4-FFF2-40B4-BE49-F238E27FC236}">
                  <a16:creationId xmlns:a16="http://schemas.microsoft.com/office/drawing/2014/main" id="{D2F9D3D3-6A5E-49A8-82BE-B2E2300ED518}"/>
                </a:ext>
              </a:extLst>
            </p:cNvPr>
            <p:cNvGrpSpPr/>
            <p:nvPr/>
          </p:nvGrpSpPr>
          <p:grpSpPr>
            <a:xfrm>
              <a:off x="3880519" y="2375886"/>
              <a:ext cx="2188681" cy="2190890"/>
              <a:chOff x="4147095" y="2502567"/>
              <a:chExt cx="1925329" cy="1927272"/>
            </a:xfrm>
            <a:solidFill>
              <a:srgbClr val="D0D3D4"/>
            </a:solidFill>
          </p:grpSpPr>
          <p:sp>
            <p:nvSpPr>
              <p:cNvPr id="23" name="Forma Livre: Forma 22">
                <a:extLst>
                  <a:ext uri="{FF2B5EF4-FFF2-40B4-BE49-F238E27FC236}">
                    <a16:creationId xmlns:a16="http://schemas.microsoft.com/office/drawing/2014/main" id="{9D27BDA0-2ADD-4572-8FD4-831AEAD81FD0}"/>
                  </a:ext>
                </a:extLst>
              </p:cNvPr>
              <p:cNvSpPr/>
              <p:nvPr/>
            </p:nvSpPr>
            <p:spPr>
              <a:xfrm>
                <a:off x="4625615" y="3946899"/>
                <a:ext cx="482939" cy="482939"/>
              </a:xfrm>
              <a:custGeom>
                <a:avLst/>
                <a:gdLst>
                  <a:gd name="connsiteX0" fmla="*/ 0 w 482939"/>
                  <a:gd name="connsiteY0" fmla="*/ 482940 h 482939"/>
                  <a:gd name="connsiteX1" fmla="*/ 63490 w 482939"/>
                  <a:gd name="connsiteY1" fmla="*/ 482940 h 482939"/>
                  <a:gd name="connsiteX2" fmla="*/ 482940 w 482939"/>
                  <a:gd name="connsiteY2" fmla="*/ 482940 h 482939"/>
                  <a:gd name="connsiteX3" fmla="*/ 482940 w 482939"/>
                  <a:gd name="connsiteY3" fmla="*/ 0 h 482939"/>
                  <a:gd name="connsiteX4" fmla="*/ 0 w 482939"/>
                  <a:gd name="connsiteY4" fmla="*/ 482940 h 482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2939" h="482939">
                    <a:moveTo>
                      <a:pt x="0" y="482940"/>
                    </a:moveTo>
                    <a:lnTo>
                      <a:pt x="63490" y="482940"/>
                    </a:lnTo>
                    <a:lnTo>
                      <a:pt x="482940" y="482940"/>
                    </a:lnTo>
                    <a:lnTo>
                      <a:pt x="482940" y="0"/>
                    </a:lnTo>
                    <a:cubicBezTo>
                      <a:pt x="482873" y="266685"/>
                      <a:pt x="266618" y="482940"/>
                      <a:pt x="0" y="482940"/>
                    </a:cubicBezTo>
                    <a:close/>
                  </a:path>
                </a:pathLst>
              </a:custGeom>
              <a:solidFill>
                <a:srgbClr val="D0D3D4"/>
              </a:solidFill>
              <a:ln w="6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2315"/>
              </a:p>
            </p:txBody>
          </p:sp>
          <p:sp>
            <p:nvSpPr>
              <p:cNvPr id="24" name="Forma Livre: Forma 23">
                <a:extLst>
                  <a:ext uri="{FF2B5EF4-FFF2-40B4-BE49-F238E27FC236}">
                    <a16:creationId xmlns:a16="http://schemas.microsoft.com/office/drawing/2014/main" id="{14918DCB-6725-4EBD-ACDC-1FD52B57BC05}"/>
                  </a:ext>
                </a:extLst>
              </p:cNvPr>
              <p:cNvSpPr/>
              <p:nvPr/>
            </p:nvSpPr>
            <p:spPr>
              <a:xfrm>
                <a:off x="4147095" y="2502567"/>
                <a:ext cx="1925329" cy="1927137"/>
              </a:xfrm>
              <a:custGeom>
                <a:avLst/>
                <a:gdLst>
                  <a:gd name="connsiteX0" fmla="*/ 0 w 1925329"/>
                  <a:gd name="connsiteY0" fmla="*/ 0 h 1927137"/>
                  <a:gd name="connsiteX1" fmla="*/ 0 w 1925329"/>
                  <a:gd name="connsiteY1" fmla="*/ 961392 h 1927137"/>
                  <a:gd name="connsiteX2" fmla="*/ 478520 w 1925329"/>
                  <a:gd name="connsiteY2" fmla="*/ 961392 h 1927137"/>
                  <a:gd name="connsiteX3" fmla="*/ 552123 w 1925329"/>
                  <a:gd name="connsiteY3" fmla="*/ 966884 h 1927137"/>
                  <a:gd name="connsiteX4" fmla="*/ 687943 w 1925329"/>
                  <a:gd name="connsiteY4" fmla="*/ 1008876 h 1927137"/>
                  <a:gd name="connsiteX5" fmla="*/ 728863 w 1925329"/>
                  <a:gd name="connsiteY5" fmla="*/ 1031245 h 1927137"/>
                  <a:gd name="connsiteX6" fmla="*/ 785589 w 1925329"/>
                  <a:gd name="connsiteY6" fmla="*/ 1071696 h 1927137"/>
                  <a:gd name="connsiteX7" fmla="*/ 878815 w 1925329"/>
                  <a:gd name="connsiteY7" fmla="*/ 1174366 h 1927137"/>
                  <a:gd name="connsiteX8" fmla="*/ 902925 w 1925329"/>
                  <a:gd name="connsiteY8" fmla="*/ 1214281 h 1927137"/>
                  <a:gd name="connsiteX9" fmla="*/ 923285 w 1925329"/>
                  <a:gd name="connsiteY9" fmla="*/ 1256474 h 1927137"/>
                  <a:gd name="connsiteX10" fmla="*/ 945989 w 1925329"/>
                  <a:gd name="connsiteY10" fmla="*/ 1323648 h 1927137"/>
                  <a:gd name="connsiteX11" fmla="*/ 961259 w 1925329"/>
                  <a:gd name="connsiteY11" fmla="*/ 1444399 h 1927137"/>
                  <a:gd name="connsiteX12" fmla="*/ 961259 w 1925329"/>
                  <a:gd name="connsiteY12" fmla="*/ 1141750 h 1927137"/>
                  <a:gd name="connsiteX13" fmla="*/ 1261765 w 1925329"/>
                  <a:gd name="connsiteY13" fmla="*/ 1141750 h 1927137"/>
                  <a:gd name="connsiteX14" fmla="*/ 1261765 w 1925329"/>
                  <a:gd name="connsiteY14" fmla="*/ 1927138 h 1927137"/>
                  <a:gd name="connsiteX15" fmla="*/ 1925330 w 1925329"/>
                  <a:gd name="connsiteY15" fmla="*/ 1927138 h 1927137"/>
                  <a:gd name="connsiteX16" fmla="*/ 1925330 w 1925329"/>
                  <a:gd name="connsiteY16" fmla="*/ 1927138 h 1927137"/>
                  <a:gd name="connsiteX17" fmla="*/ 1925330 w 1925329"/>
                  <a:gd name="connsiteY17" fmla="*/ 0 h 1927137"/>
                  <a:gd name="connsiteX18" fmla="*/ 0 w 1925329"/>
                  <a:gd name="connsiteY18" fmla="*/ 0 h 19271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925329" h="1927137">
                    <a:moveTo>
                      <a:pt x="0" y="0"/>
                    </a:moveTo>
                    <a:lnTo>
                      <a:pt x="0" y="961392"/>
                    </a:lnTo>
                    <a:lnTo>
                      <a:pt x="478520" y="961392"/>
                    </a:lnTo>
                    <a:cubicBezTo>
                      <a:pt x="503500" y="961392"/>
                      <a:pt x="528146" y="963335"/>
                      <a:pt x="552123" y="966884"/>
                    </a:cubicBezTo>
                    <a:cubicBezTo>
                      <a:pt x="600008" y="974184"/>
                      <a:pt x="645750" y="988516"/>
                      <a:pt x="687943" y="1008876"/>
                    </a:cubicBezTo>
                    <a:cubicBezTo>
                      <a:pt x="701940" y="1015640"/>
                      <a:pt x="715804" y="1023074"/>
                      <a:pt x="728863" y="1031245"/>
                    </a:cubicBezTo>
                    <a:cubicBezTo>
                      <a:pt x="748687" y="1043300"/>
                      <a:pt x="767708" y="1056762"/>
                      <a:pt x="785589" y="1071696"/>
                    </a:cubicBezTo>
                    <a:cubicBezTo>
                      <a:pt x="821420" y="1101298"/>
                      <a:pt x="852763" y="1135856"/>
                      <a:pt x="878815" y="1174366"/>
                    </a:cubicBezTo>
                    <a:cubicBezTo>
                      <a:pt x="887522" y="1187157"/>
                      <a:pt x="895491" y="1200418"/>
                      <a:pt x="902925" y="1214281"/>
                    </a:cubicBezTo>
                    <a:cubicBezTo>
                      <a:pt x="910359" y="1227944"/>
                      <a:pt x="917124" y="1242142"/>
                      <a:pt x="923285" y="1256474"/>
                    </a:cubicBezTo>
                    <a:cubicBezTo>
                      <a:pt x="932527" y="1278106"/>
                      <a:pt x="940095" y="1300609"/>
                      <a:pt x="945989" y="1323648"/>
                    </a:cubicBezTo>
                    <a:cubicBezTo>
                      <a:pt x="955901" y="1362291"/>
                      <a:pt x="961259" y="1402742"/>
                      <a:pt x="961259" y="1444399"/>
                    </a:cubicBezTo>
                    <a:lnTo>
                      <a:pt x="961259" y="1141750"/>
                    </a:lnTo>
                    <a:lnTo>
                      <a:pt x="1261765" y="1141750"/>
                    </a:lnTo>
                    <a:lnTo>
                      <a:pt x="1261765" y="1927138"/>
                    </a:lnTo>
                    <a:lnTo>
                      <a:pt x="1925330" y="1927138"/>
                    </a:lnTo>
                    <a:lnTo>
                      <a:pt x="1925330" y="1927138"/>
                    </a:lnTo>
                    <a:lnTo>
                      <a:pt x="192533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0D3D4"/>
              </a:solidFill>
              <a:ln w="6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2315"/>
              </a:p>
            </p:txBody>
          </p:sp>
        </p:grpSp>
      </p:grpSp>
      <p:sp>
        <p:nvSpPr>
          <p:cNvPr id="18" name="Forma Livre: Forma 17">
            <a:extLst>
              <a:ext uri="{FF2B5EF4-FFF2-40B4-BE49-F238E27FC236}">
                <a16:creationId xmlns:a16="http://schemas.microsoft.com/office/drawing/2014/main" id="{8A0A2E2B-6358-4D4C-891D-0CAEADAAFB6E}"/>
              </a:ext>
            </a:extLst>
          </p:cNvPr>
          <p:cNvSpPr/>
          <p:nvPr/>
        </p:nvSpPr>
        <p:spPr>
          <a:xfrm>
            <a:off x="5483707" y="4050544"/>
            <a:ext cx="376661" cy="984371"/>
          </a:xfrm>
          <a:custGeom>
            <a:avLst/>
            <a:gdLst>
              <a:gd name="connsiteX0" fmla="*/ 0 w 300506"/>
              <a:gd name="connsiteY0" fmla="*/ 0 h 785388"/>
              <a:gd name="connsiteX1" fmla="*/ 300506 w 300506"/>
              <a:gd name="connsiteY1" fmla="*/ 0 h 785388"/>
              <a:gd name="connsiteX2" fmla="*/ 300506 w 300506"/>
              <a:gd name="connsiteY2" fmla="*/ 785389 h 785388"/>
              <a:gd name="connsiteX3" fmla="*/ 0 w 300506"/>
              <a:gd name="connsiteY3" fmla="*/ 785389 h 785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506" h="785388">
                <a:moveTo>
                  <a:pt x="0" y="0"/>
                </a:moveTo>
                <a:lnTo>
                  <a:pt x="300506" y="0"/>
                </a:lnTo>
                <a:lnTo>
                  <a:pt x="300506" y="785389"/>
                </a:lnTo>
                <a:lnTo>
                  <a:pt x="0" y="785389"/>
                </a:lnTo>
                <a:close/>
              </a:path>
            </a:pathLst>
          </a:custGeom>
          <a:solidFill>
            <a:srgbClr val="1F2A44"/>
          </a:solidFill>
          <a:ln w="6697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2315"/>
          </a:p>
        </p:txBody>
      </p:sp>
      <p:sp>
        <p:nvSpPr>
          <p:cNvPr id="19" name="Forma Livre: Forma 18">
            <a:extLst>
              <a:ext uri="{FF2B5EF4-FFF2-40B4-BE49-F238E27FC236}">
                <a16:creationId xmlns:a16="http://schemas.microsoft.com/office/drawing/2014/main" id="{5D59398C-E2C3-4F29-A793-85BFD74104FC}"/>
              </a:ext>
            </a:extLst>
          </p:cNvPr>
          <p:cNvSpPr/>
          <p:nvPr/>
        </p:nvSpPr>
        <p:spPr>
          <a:xfrm>
            <a:off x="4278677" y="2619189"/>
            <a:ext cx="1204358" cy="1205303"/>
          </a:xfrm>
          <a:custGeom>
            <a:avLst/>
            <a:gdLst>
              <a:gd name="connsiteX0" fmla="*/ 0 w 960856"/>
              <a:gd name="connsiteY0" fmla="*/ 268 h 961660"/>
              <a:gd name="connsiteX1" fmla="*/ 0 w 960856"/>
              <a:gd name="connsiteY1" fmla="*/ 961660 h 961660"/>
              <a:gd name="connsiteX2" fmla="*/ 480797 w 960856"/>
              <a:gd name="connsiteY2" fmla="*/ 961660 h 961660"/>
              <a:gd name="connsiteX3" fmla="*/ 60074 w 960856"/>
              <a:gd name="connsiteY3" fmla="*/ 540938 h 961660"/>
              <a:gd name="connsiteX4" fmla="*/ 480797 w 960856"/>
              <a:gd name="connsiteY4" fmla="*/ 119144 h 961660"/>
              <a:gd name="connsiteX5" fmla="*/ 960857 w 960856"/>
              <a:gd name="connsiteY5" fmla="*/ 119144 h 961660"/>
              <a:gd name="connsiteX6" fmla="*/ 960857 w 960856"/>
              <a:gd name="connsiteY6" fmla="*/ 0 h 961660"/>
              <a:gd name="connsiteX7" fmla="*/ 0 w 960856"/>
              <a:gd name="connsiteY7" fmla="*/ 0 h 961660"/>
              <a:gd name="connsiteX8" fmla="*/ 0 w 960856"/>
              <a:gd name="connsiteY8" fmla="*/ 268 h 961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60856" h="961660">
                <a:moveTo>
                  <a:pt x="0" y="268"/>
                </a:moveTo>
                <a:lnTo>
                  <a:pt x="0" y="961660"/>
                </a:lnTo>
                <a:lnTo>
                  <a:pt x="480797" y="961660"/>
                </a:lnTo>
                <a:cubicBezTo>
                  <a:pt x="248535" y="961660"/>
                  <a:pt x="60074" y="773400"/>
                  <a:pt x="60074" y="540938"/>
                </a:cubicBezTo>
                <a:cubicBezTo>
                  <a:pt x="60074" y="308476"/>
                  <a:pt x="248335" y="119144"/>
                  <a:pt x="480797" y="119144"/>
                </a:cubicBezTo>
                <a:lnTo>
                  <a:pt x="960857" y="119144"/>
                </a:lnTo>
                <a:lnTo>
                  <a:pt x="960857" y="0"/>
                </a:lnTo>
                <a:lnTo>
                  <a:pt x="0" y="0"/>
                </a:lnTo>
                <a:lnTo>
                  <a:pt x="0" y="268"/>
                </a:lnTo>
                <a:close/>
              </a:path>
            </a:pathLst>
          </a:custGeom>
          <a:solidFill>
            <a:srgbClr val="1F2A44"/>
          </a:solidFill>
          <a:ln w="6697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2315"/>
          </a:p>
        </p:txBody>
      </p:sp>
      <p:sp>
        <p:nvSpPr>
          <p:cNvPr id="20" name="Forma Livre: Forma 19">
            <a:extLst>
              <a:ext uri="{FF2B5EF4-FFF2-40B4-BE49-F238E27FC236}">
                <a16:creationId xmlns:a16="http://schemas.microsoft.com/office/drawing/2014/main" id="{FAD8064E-981D-471A-BF25-24890818FA03}"/>
              </a:ext>
            </a:extLst>
          </p:cNvPr>
          <p:cNvSpPr/>
          <p:nvPr/>
        </p:nvSpPr>
        <p:spPr>
          <a:xfrm>
            <a:off x="4278677" y="3824491"/>
            <a:ext cx="1205113" cy="1210338"/>
          </a:xfrm>
          <a:custGeom>
            <a:avLst/>
            <a:gdLst>
              <a:gd name="connsiteX0" fmla="*/ 923486 w 961459"/>
              <a:gd name="connsiteY0" fmla="*/ 295082 h 965678"/>
              <a:gd name="connsiteX1" fmla="*/ 903126 w 961459"/>
              <a:gd name="connsiteY1" fmla="*/ 252889 h 965678"/>
              <a:gd name="connsiteX2" fmla="*/ 879016 w 961459"/>
              <a:gd name="connsiteY2" fmla="*/ 212973 h 965678"/>
              <a:gd name="connsiteX3" fmla="*/ 785790 w 961459"/>
              <a:gd name="connsiteY3" fmla="*/ 110304 h 965678"/>
              <a:gd name="connsiteX4" fmla="*/ 729064 w 961459"/>
              <a:gd name="connsiteY4" fmla="*/ 69853 h 965678"/>
              <a:gd name="connsiteX5" fmla="*/ 688144 w 961459"/>
              <a:gd name="connsiteY5" fmla="*/ 47484 h 965678"/>
              <a:gd name="connsiteX6" fmla="*/ 552324 w 961459"/>
              <a:gd name="connsiteY6" fmla="*/ 5492 h 965678"/>
              <a:gd name="connsiteX7" fmla="*/ 478721 w 961459"/>
              <a:gd name="connsiteY7" fmla="*/ 0 h 965678"/>
              <a:gd name="connsiteX8" fmla="*/ 0 w 961459"/>
              <a:gd name="connsiteY8" fmla="*/ 0 h 965678"/>
              <a:gd name="connsiteX9" fmla="*/ 0 w 961459"/>
              <a:gd name="connsiteY9" fmla="*/ 965679 h 965678"/>
              <a:gd name="connsiteX10" fmla="*/ 478520 w 961459"/>
              <a:gd name="connsiteY10" fmla="*/ 965679 h 965678"/>
              <a:gd name="connsiteX11" fmla="*/ 961459 w 961459"/>
              <a:gd name="connsiteY11" fmla="*/ 482739 h 965678"/>
              <a:gd name="connsiteX12" fmla="*/ 946190 w 961459"/>
              <a:gd name="connsiteY12" fmla="*/ 361988 h 965678"/>
              <a:gd name="connsiteX13" fmla="*/ 923486 w 961459"/>
              <a:gd name="connsiteY13" fmla="*/ 295082 h 965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961459" h="965678">
                <a:moveTo>
                  <a:pt x="923486" y="295082"/>
                </a:moveTo>
                <a:cubicBezTo>
                  <a:pt x="917458" y="280750"/>
                  <a:pt x="910560" y="266552"/>
                  <a:pt x="903126" y="252889"/>
                </a:cubicBezTo>
                <a:cubicBezTo>
                  <a:pt x="895692" y="239227"/>
                  <a:pt x="887723" y="225966"/>
                  <a:pt x="879016" y="212973"/>
                </a:cubicBezTo>
                <a:cubicBezTo>
                  <a:pt x="852964" y="174531"/>
                  <a:pt x="821554" y="139906"/>
                  <a:pt x="785790" y="110304"/>
                </a:cubicBezTo>
                <a:cubicBezTo>
                  <a:pt x="767909" y="95570"/>
                  <a:pt x="748888" y="82109"/>
                  <a:pt x="729064" y="69853"/>
                </a:cubicBezTo>
                <a:cubicBezTo>
                  <a:pt x="715737" y="61883"/>
                  <a:pt x="702141" y="54449"/>
                  <a:pt x="688144" y="47484"/>
                </a:cubicBezTo>
                <a:cubicBezTo>
                  <a:pt x="645951" y="27124"/>
                  <a:pt x="600209" y="12725"/>
                  <a:pt x="552324" y="5492"/>
                </a:cubicBezTo>
                <a:cubicBezTo>
                  <a:pt x="528414" y="1741"/>
                  <a:pt x="503768" y="0"/>
                  <a:pt x="478721" y="0"/>
                </a:cubicBezTo>
                <a:lnTo>
                  <a:pt x="0" y="0"/>
                </a:lnTo>
                <a:lnTo>
                  <a:pt x="0" y="965679"/>
                </a:lnTo>
                <a:lnTo>
                  <a:pt x="478520" y="965679"/>
                </a:lnTo>
                <a:cubicBezTo>
                  <a:pt x="745138" y="965679"/>
                  <a:pt x="961459" y="749558"/>
                  <a:pt x="961459" y="482739"/>
                </a:cubicBezTo>
                <a:cubicBezTo>
                  <a:pt x="961459" y="441082"/>
                  <a:pt x="956169" y="400630"/>
                  <a:pt x="946190" y="361988"/>
                </a:cubicBezTo>
                <a:cubicBezTo>
                  <a:pt x="940162" y="339217"/>
                  <a:pt x="932527" y="316714"/>
                  <a:pt x="923486" y="295082"/>
                </a:cubicBezTo>
                <a:close/>
              </a:path>
            </a:pathLst>
          </a:custGeom>
          <a:solidFill>
            <a:srgbClr val="63B1BC"/>
          </a:solidFill>
          <a:ln w="6697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2315"/>
          </a:p>
        </p:txBody>
      </p:sp>
      <p:sp>
        <p:nvSpPr>
          <p:cNvPr id="21" name="Forma Livre: Forma 20">
            <a:extLst>
              <a:ext uri="{FF2B5EF4-FFF2-40B4-BE49-F238E27FC236}">
                <a16:creationId xmlns:a16="http://schemas.microsoft.com/office/drawing/2014/main" id="{AF457795-9BB9-4DF9-ACBB-08E00F616A69}"/>
              </a:ext>
            </a:extLst>
          </p:cNvPr>
          <p:cNvSpPr/>
          <p:nvPr/>
        </p:nvSpPr>
        <p:spPr>
          <a:xfrm>
            <a:off x="5483036" y="2619525"/>
            <a:ext cx="1209059" cy="1204966"/>
          </a:xfrm>
          <a:custGeom>
            <a:avLst/>
            <a:gdLst>
              <a:gd name="connsiteX0" fmla="*/ 480462 w 964607"/>
              <a:gd name="connsiteY0" fmla="*/ 119144 h 961392"/>
              <a:gd name="connsiteX1" fmla="*/ 901854 w 964607"/>
              <a:gd name="connsiteY1" fmla="*/ 540536 h 961392"/>
              <a:gd name="connsiteX2" fmla="*/ 499214 w 964607"/>
              <a:gd name="connsiteY2" fmla="*/ 961392 h 961392"/>
              <a:gd name="connsiteX3" fmla="*/ 964607 w 964607"/>
              <a:gd name="connsiteY3" fmla="*/ 961392 h 961392"/>
              <a:gd name="connsiteX4" fmla="*/ 964607 w 964607"/>
              <a:gd name="connsiteY4" fmla="*/ 0 h 961392"/>
              <a:gd name="connsiteX5" fmla="*/ 0 w 964607"/>
              <a:gd name="connsiteY5" fmla="*/ 0 h 961392"/>
              <a:gd name="connsiteX6" fmla="*/ 0 w 964607"/>
              <a:gd name="connsiteY6" fmla="*/ 119144 h 961392"/>
              <a:gd name="connsiteX7" fmla="*/ 480462 w 964607"/>
              <a:gd name="connsiteY7" fmla="*/ 119144 h 961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64607" h="961392">
                <a:moveTo>
                  <a:pt x="480462" y="119144"/>
                </a:moveTo>
                <a:cubicBezTo>
                  <a:pt x="713259" y="119144"/>
                  <a:pt x="901854" y="307806"/>
                  <a:pt x="901854" y="540536"/>
                </a:cubicBezTo>
                <a:cubicBezTo>
                  <a:pt x="901854" y="766904"/>
                  <a:pt x="723305" y="951682"/>
                  <a:pt x="499214" y="961392"/>
                </a:cubicBezTo>
                <a:lnTo>
                  <a:pt x="964607" y="961392"/>
                </a:lnTo>
                <a:lnTo>
                  <a:pt x="964607" y="0"/>
                </a:lnTo>
                <a:lnTo>
                  <a:pt x="0" y="0"/>
                </a:lnTo>
                <a:lnTo>
                  <a:pt x="0" y="119144"/>
                </a:lnTo>
                <a:lnTo>
                  <a:pt x="480462" y="119144"/>
                </a:lnTo>
                <a:close/>
              </a:path>
            </a:pathLst>
          </a:custGeom>
          <a:solidFill>
            <a:srgbClr val="63B1BC"/>
          </a:solidFill>
          <a:ln w="6697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2315"/>
          </a:p>
        </p:txBody>
      </p:sp>
      <p:sp>
        <p:nvSpPr>
          <p:cNvPr id="22" name="Forma Livre: Forma 21">
            <a:extLst>
              <a:ext uri="{FF2B5EF4-FFF2-40B4-BE49-F238E27FC236}">
                <a16:creationId xmlns:a16="http://schemas.microsoft.com/office/drawing/2014/main" id="{CE42385F-AFB3-41AD-A90E-BDE38A0BDA7B}"/>
              </a:ext>
            </a:extLst>
          </p:cNvPr>
          <p:cNvSpPr/>
          <p:nvPr/>
        </p:nvSpPr>
        <p:spPr>
          <a:xfrm>
            <a:off x="5483036" y="2768938"/>
            <a:ext cx="1130402" cy="1056308"/>
          </a:xfrm>
          <a:custGeom>
            <a:avLst/>
            <a:gdLst>
              <a:gd name="connsiteX0" fmla="*/ 0 w 901853"/>
              <a:gd name="connsiteY0" fmla="*/ 842784 h 842783"/>
              <a:gd name="connsiteX1" fmla="*/ 480462 w 901853"/>
              <a:gd name="connsiteY1" fmla="*/ 842784 h 842783"/>
              <a:gd name="connsiteX2" fmla="*/ 901854 w 901853"/>
              <a:gd name="connsiteY2" fmla="*/ 421392 h 842783"/>
              <a:gd name="connsiteX3" fmla="*/ 480462 w 901853"/>
              <a:gd name="connsiteY3" fmla="*/ 0 h 842783"/>
              <a:gd name="connsiteX4" fmla="*/ 0 w 901853"/>
              <a:gd name="connsiteY4" fmla="*/ 0 h 842783"/>
              <a:gd name="connsiteX5" fmla="*/ 0 w 901853"/>
              <a:gd name="connsiteY5" fmla="*/ 842784 h 8427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01853" h="842783">
                <a:moveTo>
                  <a:pt x="0" y="842784"/>
                </a:moveTo>
                <a:lnTo>
                  <a:pt x="480462" y="842784"/>
                </a:lnTo>
                <a:cubicBezTo>
                  <a:pt x="713259" y="842784"/>
                  <a:pt x="901854" y="654122"/>
                  <a:pt x="901854" y="421392"/>
                </a:cubicBezTo>
                <a:cubicBezTo>
                  <a:pt x="901854" y="188662"/>
                  <a:pt x="713192" y="0"/>
                  <a:pt x="480462" y="0"/>
                </a:cubicBezTo>
                <a:lnTo>
                  <a:pt x="0" y="0"/>
                </a:lnTo>
                <a:lnTo>
                  <a:pt x="0" y="842784"/>
                </a:lnTo>
                <a:close/>
              </a:path>
            </a:pathLst>
          </a:custGeom>
          <a:solidFill>
            <a:srgbClr val="1F2A44"/>
          </a:solidFill>
          <a:ln w="6697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2315"/>
          </a:p>
        </p:txBody>
      </p:sp>
    </p:spTree>
    <p:extLst>
      <p:ext uri="{BB962C8B-B14F-4D97-AF65-F5344CB8AC3E}">
        <p14:creationId xmlns:p14="http://schemas.microsoft.com/office/powerpoint/2010/main" val="331438206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_duas_colunas">
    <p:bg>
      <p:bgPr>
        <a:solidFill>
          <a:srgbClr val="F4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67B65743-9D13-4E9D-AF9E-6AA3464E1905}"/>
              </a:ext>
            </a:extLst>
          </p:cNvPr>
          <p:cNvSpPr/>
          <p:nvPr userDrawn="1"/>
        </p:nvSpPr>
        <p:spPr>
          <a:xfrm>
            <a:off x="6847504" y="1905389"/>
            <a:ext cx="4565002" cy="5670947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315"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EF184B08-4F69-4F7F-B8C8-E8797AF4FE98}"/>
              </a:ext>
            </a:extLst>
          </p:cNvPr>
          <p:cNvSpPr/>
          <p:nvPr userDrawn="1"/>
        </p:nvSpPr>
        <p:spPr>
          <a:xfrm>
            <a:off x="2030445" y="1890316"/>
            <a:ext cx="4565002" cy="5670947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315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3F267C31-7CED-4125-94D7-2539FB61AA6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282503" y="2142911"/>
            <a:ext cx="4060890" cy="504029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308"/>
              </a:lnSpc>
              <a:buClr>
                <a:srgbClr val="63B1BC"/>
              </a:buClr>
              <a:buSzPct val="80000"/>
              <a:buFont typeface="Wingdings" panose="05000000000000000000" pitchFamily="2" charset="2"/>
              <a:buNone/>
              <a:defRPr sz="2205"/>
            </a:lvl1pPr>
          </a:lstStyle>
          <a:p>
            <a:pPr lvl="0"/>
            <a:r>
              <a:rPr lang="pt-BR" dirty="0"/>
              <a:t>É um fato conhecido de todos que um leitor se distrairá com o conteúdo de texto legível de uma página quando estiver examinando sua diagramação. A vantagem de usar </a:t>
            </a:r>
            <a:r>
              <a:rPr lang="pt-BR" dirty="0" err="1"/>
              <a:t>Lorem</a:t>
            </a:r>
            <a:r>
              <a:rPr lang="pt-BR" dirty="0"/>
              <a:t> Ipsum é que ele tem uma distribuição normal de letras, ao contrário de "Conteúdo aqui, conteúdo aqui", fazendo com que ele tenha uma aparência similar a de um texto legível. </a:t>
            </a:r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F2B896CE-605C-4526-AED8-5E92AD78A1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30447" y="856609"/>
            <a:ext cx="9382059" cy="728202"/>
          </a:xfrm>
          <a:prstGeom prst="rect">
            <a:avLst/>
          </a:prstGeom>
        </p:spPr>
        <p:txBody>
          <a:bodyPr anchor="b"/>
          <a:lstStyle>
            <a:lvl1pPr algn="ctr">
              <a:lnSpc>
                <a:spcPts val="6615"/>
              </a:lnSpc>
              <a:defRPr sz="3308" b="1">
                <a:solidFill>
                  <a:srgbClr val="0762C8"/>
                </a:solidFill>
              </a:defRPr>
            </a:lvl1pPr>
          </a:lstStyle>
          <a:p>
            <a:r>
              <a:rPr lang="pt-BR" dirty="0"/>
              <a:t>Escreva um título</a:t>
            </a:r>
          </a:p>
        </p:txBody>
      </p:sp>
      <p:sp>
        <p:nvSpPr>
          <p:cNvPr id="6" name="Espaço Reservado para Texto 4">
            <a:extLst>
              <a:ext uri="{FF2B5EF4-FFF2-40B4-BE49-F238E27FC236}">
                <a16:creationId xmlns:a16="http://schemas.microsoft.com/office/drawing/2014/main" id="{97CF95A8-6BBA-408E-99ED-FBC1D90AF48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99561" y="2142358"/>
            <a:ext cx="4060890" cy="502158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308"/>
              </a:lnSpc>
              <a:buClr>
                <a:srgbClr val="63B1BC"/>
              </a:buClr>
              <a:buSzPct val="80000"/>
              <a:buFont typeface="Wingdings" panose="05000000000000000000" pitchFamily="2" charset="2"/>
              <a:buNone/>
              <a:defRPr sz="2205"/>
            </a:lvl1pPr>
          </a:lstStyle>
          <a:p>
            <a:pPr lvl="0"/>
            <a:r>
              <a:rPr lang="pt-BR" dirty="0"/>
              <a:t>É um fato conhecido de todos que um leitor se distrairá com o conteúdo de texto legível de uma página quando estiver examinando sua diagramação. A vantagem de usar </a:t>
            </a:r>
            <a:r>
              <a:rPr lang="pt-BR" dirty="0" err="1"/>
              <a:t>Lorem</a:t>
            </a:r>
            <a:r>
              <a:rPr lang="pt-BR" dirty="0"/>
              <a:t> Ipsum é que ele tem uma distribuição normal de letras, ao contrário de "Conteúdo aqui, conteúdo aqui", fazendo com que ele tenha uma aparência similar a de um texto legível. 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F4B7B0B2-D938-449C-97B6-67266FE71FF4}"/>
              </a:ext>
            </a:extLst>
          </p:cNvPr>
          <p:cNvSpPr/>
          <p:nvPr userDrawn="1"/>
        </p:nvSpPr>
        <p:spPr>
          <a:xfrm>
            <a:off x="13064867" y="1"/>
            <a:ext cx="378083" cy="37806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315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B6C2C116-8067-4942-A771-BEB2253BACC1}"/>
              </a:ext>
            </a:extLst>
          </p:cNvPr>
          <p:cNvSpPr/>
          <p:nvPr userDrawn="1"/>
        </p:nvSpPr>
        <p:spPr>
          <a:xfrm>
            <a:off x="1" y="7183201"/>
            <a:ext cx="378083" cy="37631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315"/>
          </a:p>
        </p:txBody>
      </p:sp>
    </p:spTree>
    <p:extLst>
      <p:ext uri="{BB962C8B-B14F-4D97-AF65-F5344CB8AC3E}">
        <p14:creationId xmlns:p14="http://schemas.microsoft.com/office/powerpoint/2010/main" val="285783694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_três_colunas">
    <p:bg>
      <p:bgPr>
        <a:solidFill>
          <a:srgbClr val="F4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3F267C31-7CED-4125-94D7-2539FB61AA6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95588" y="2142358"/>
            <a:ext cx="4043387" cy="460106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308"/>
              </a:lnSpc>
              <a:buClr>
                <a:srgbClr val="63B1BC"/>
              </a:buClr>
              <a:buSzPct val="80000"/>
              <a:buFont typeface="Wingdings" panose="05000000000000000000" pitchFamily="2" charset="2"/>
              <a:buNone/>
              <a:defRPr sz="2205">
                <a:solidFill>
                  <a:schemeClr val="tx1"/>
                </a:solidFill>
              </a:defRPr>
            </a:lvl1pPr>
          </a:lstStyle>
          <a:p>
            <a:pPr lvl="0"/>
            <a:r>
              <a:rPr lang="pt-BR" dirty="0"/>
              <a:t>É um fato conhecido de todos que um leitor se distrairá com o conteúdo de texto legível de uma página quando estiver examinando sua diagramação. A vantagem de usar </a:t>
            </a:r>
            <a:r>
              <a:rPr lang="pt-BR" dirty="0" err="1"/>
              <a:t>Lorem</a:t>
            </a:r>
            <a:r>
              <a:rPr lang="pt-BR" dirty="0"/>
              <a:t> Ipsum é que ele tem uma distribuição normal de letras, ao contrário de "Conteúdo aqui, conteúdo aqui.</a:t>
            </a:r>
          </a:p>
        </p:txBody>
      </p:sp>
      <p:sp>
        <p:nvSpPr>
          <p:cNvPr id="10" name="Espaço Reservado para Texto 4">
            <a:extLst>
              <a:ext uri="{FF2B5EF4-FFF2-40B4-BE49-F238E27FC236}">
                <a16:creationId xmlns:a16="http://schemas.microsoft.com/office/drawing/2014/main" id="{46AA1BA0-AF9A-49BE-AE18-4721AC17CB8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91030" y="2142358"/>
            <a:ext cx="4060891" cy="460106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308"/>
              </a:lnSpc>
              <a:buClr>
                <a:srgbClr val="63B1BC"/>
              </a:buClr>
              <a:buSzPct val="80000"/>
              <a:buFont typeface="Wingdings" panose="05000000000000000000" pitchFamily="2" charset="2"/>
              <a:buNone/>
              <a:defRPr sz="2205">
                <a:solidFill>
                  <a:schemeClr val="tx1"/>
                </a:solidFill>
              </a:defRPr>
            </a:lvl1pPr>
          </a:lstStyle>
          <a:p>
            <a:pPr lvl="0"/>
            <a:r>
              <a:rPr lang="pt-BR" dirty="0"/>
              <a:t>É um fato conhecido de todos que um leitor se distrairá com o conteúdo de texto legível de uma página quando estiver examinando sua diagramação. A vantagem de usar </a:t>
            </a:r>
            <a:r>
              <a:rPr lang="pt-BR" dirty="0" err="1"/>
              <a:t>Lorem</a:t>
            </a:r>
            <a:r>
              <a:rPr lang="pt-BR" dirty="0"/>
              <a:t> Ipsum é que ele tem uma distribuição normal de letras, ao contrário de "Conteúdo aqui, conteúdo aqui.</a:t>
            </a:r>
          </a:p>
        </p:txBody>
      </p:sp>
      <p:sp>
        <p:nvSpPr>
          <p:cNvPr id="12" name="Espaço Reservado para Texto 4">
            <a:extLst>
              <a:ext uri="{FF2B5EF4-FFF2-40B4-BE49-F238E27FC236}">
                <a16:creationId xmlns:a16="http://schemas.microsoft.com/office/drawing/2014/main" id="{BFB1E910-94E1-4E8D-9123-50E1CBFC87C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984724" y="2142357"/>
            <a:ext cx="4060890" cy="460106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308"/>
              </a:lnSpc>
              <a:buClr>
                <a:srgbClr val="63B1BC"/>
              </a:buClr>
              <a:buSzPct val="80000"/>
              <a:buFont typeface="Wingdings" panose="05000000000000000000" pitchFamily="2" charset="2"/>
              <a:buNone/>
              <a:defRPr sz="2205">
                <a:solidFill>
                  <a:schemeClr val="tx1"/>
                </a:solidFill>
              </a:defRPr>
            </a:lvl1pPr>
          </a:lstStyle>
          <a:p>
            <a:pPr lvl="0"/>
            <a:r>
              <a:rPr lang="pt-BR" dirty="0"/>
              <a:t>É um fato conhecido de todos que um leitor se distrairá com o conteúdo de texto legível de uma página quando estiver examinando sua diagramação. A vantagem de usar </a:t>
            </a:r>
            <a:r>
              <a:rPr lang="pt-BR" dirty="0" err="1"/>
              <a:t>Lorem</a:t>
            </a:r>
            <a:r>
              <a:rPr lang="pt-BR" dirty="0"/>
              <a:t> Ipsum é que ele tem uma distribuição normal de letras, ao contrário de "Conteúdo aqui, conteúdo aqui.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57A55D5-C2C3-4986-BD15-0FA9DE2720F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95588" y="1288214"/>
            <a:ext cx="4043387" cy="60210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756" b="1">
                <a:solidFill>
                  <a:schemeClr val="accent1"/>
                </a:solidFill>
                <a:highlight>
                  <a:srgbClr val="EFB661"/>
                </a:highlight>
              </a:defRPr>
            </a:lvl1pPr>
          </a:lstStyle>
          <a:p>
            <a:pPr lvl="0"/>
            <a:r>
              <a:rPr lang="pt-BR" dirty="0"/>
              <a:t>Título 1</a:t>
            </a:r>
          </a:p>
        </p:txBody>
      </p:sp>
      <p:sp>
        <p:nvSpPr>
          <p:cNvPr id="21" name="Espaço Reservado para Texto 2">
            <a:extLst>
              <a:ext uri="{FF2B5EF4-FFF2-40B4-BE49-F238E27FC236}">
                <a16:creationId xmlns:a16="http://schemas.microsoft.com/office/drawing/2014/main" id="{BD4568B9-8B4E-4C40-BA96-2EB6AD2EB98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721384" y="1288214"/>
            <a:ext cx="4030536" cy="60210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756" b="1">
                <a:solidFill>
                  <a:schemeClr val="accent1"/>
                </a:solidFill>
                <a:highlight>
                  <a:srgbClr val="63B1BC"/>
                </a:highlight>
              </a:defRPr>
            </a:lvl1pPr>
          </a:lstStyle>
          <a:p>
            <a:pPr lvl="0"/>
            <a:r>
              <a:rPr lang="pt-BR" dirty="0"/>
              <a:t>Título 2</a:t>
            </a:r>
          </a:p>
        </p:txBody>
      </p:sp>
      <p:sp>
        <p:nvSpPr>
          <p:cNvPr id="22" name="Espaço Reservado para Texto 2">
            <a:extLst>
              <a:ext uri="{FF2B5EF4-FFF2-40B4-BE49-F238E27FC236}">
                <a16:creationId xmlns:a16="http://schemas.microsoft.com/office/drawing/2014/main" id="{6945850F-B2F6-4B31-8A5F-48167B7FF92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003978" y="1288215"/>
            <a:ext cx="4060889" cy="57162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756" b="1">
                <a:solidFill>
                  <a:schemeClr val="accent1"/>
                </a:solidFill>
                <a:highlight>
                  <a:srgbClr val="ED145B"/>
                </a:highlight>
              </a:defRPr>
            </a:lvl1pPr>
          </a:lstStyle>
          <a:p>
            <a:pPr lvl="0"/>
            <a:r>
              <a:rPr lang="pt-BR" dirty="0"/>
              <a:t>Título 3</a:t>
            </a:r>
          </a:p>
        </p:txBody>
      </p:sp>
    </p:spTree>
    <p:extLst>
      <p:ext uri="{BB962C8B-B14F-4D97-AF65-F5344CB8AC3E}">
        <p14:creationId xmlns:p14="http://schemas.microsoft.com/office/powerpoint/2010/main" val="142176280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_duas_colunas_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5854DB5A-798B-48C4-AF66-241BD34CFBF7}"/>
              </a:ext>
            </a:extLst>
          </p:cNvPr>
          <p:cNvSpPr/>
          <p:nvPr userDrawn="1"/>
        </p:nvSpPr>
        <p:spPr>
          <a:xfrm>
            <a:off x="8751921" y="-4353"/>
            <a:ext cx="4691029" cy="7565616"/>
          </a:xfrm>
          <a:prstGeom prst="rect">
            <a:avLst/>
          </a:prstGeom>
          <a:solidFill>
            <a:srgbClr val="F4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315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3F267C31-7CED-4125-94D7-2539FB61AA6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95588" y="2142358"/>
            <a:ext cx="4043387" cy="460106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308"/>
              </a:lnSpc>
              <a:buClr>
                <a:srgbClr val="63B1BC"/>
              </a:buClr>
              <a:buSzPct val="80000"/>
              <a:buFont typeface="Wingdings" panose="05000000000000000000" pitchFamily="2" charset="2"/>
              <a:buNone/>
              <a:defRPr sz="2205">
                <a:solidFill>
                  <a:schemeClr val="tx1"/>
                </a:solidFill>
              </a:defRPr>
            </a:lvl1pPr>
          </a:lstStyle>
          <a:p>
            <a:pPr lvl="0"/>
            <a:r>
              <a:rPr lang="pt-BR" dirty="0"/>
              <a:t>É um fato conhecido de todos que um leitor se distrairá com o conteúdo de texto legível de uma página quando estiver examinando sua diagramação. A vantagem de usar </a:t>
            </a:r>
            <a:r>
              <a:rPr lang="pt-BR" dirty="0" err="1"/>
              <a:t>Lorem</a:t>
            </a:r>
            <a:r>
              <a:rPr lang="pt-BR" dirty="0"/>
              <a:t> Ipsum é que ele tem uma distribuição normal de letras, ao contrário de "Conteúdo aqui, conteúdo aqui.</a:t>
            </a:r>
          </a:p>
        </p:txBody>
      </p:sp>
      <p:sp>
        <p:nvSpPr>
          <p:cNvPr id="12" name="Espaço Reservado para Texto 4">
            <a:extLst>
              <a:ext uri="{FF2B5EF4-FFF2-40B4-BE49-F238E27FC236}">
                <a16:creationId xmlns:a16="http://schemas.microsoft.com/office/drawing/2014/main" id="{BFB1E910-94E1-4E8D-9123-50E1CBFC87C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984724" y="2142357"/>
            <a:ext cx="4060890" cy="460106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308"/>
              </a:lnSpc>
              <a:buClr>
                <a:srgbClr val="63B1BC"/>
              </a:buClr>
              <a:buSzPct val="80000"/>
              <a:buFont typeface="Wingdings" panose="05000000000000000000" pitchFamily="2" charset="2"/>
              <a:buNone/>
              <a:defRPr sz="2205">
                <a:solidFill>
                  <a:schemeClr val="tx1"/>
                </a:solidFill>
              </a:defRPr>
            </a:lvl1pPr>
          </a:lstStyle>
          <a:p>
            <a:pPr lvl="0"/>
            <a:r>
              <a:rPr lang="pt-BR" dirty="0"/>
              <a:t>É um fato conhecido de todos que um leitor se distrairá com o conteúdo de texto legível de uma página quando estiver examinando sua diagramação. A vantagem de usar </a:t>
            </a:r>
            <a:r>
              <a:rPr lang="pt-BR" dirty="0" err="1"/>
              <a:t>Lorem</a:t>
            </a:r>
            <a:r>
              <a:rPr lang="pt-BR" dirty="0"/>
              <a:t> Ipsum é que ele tem uma distribuição normal de letras, ao contrário de "Conteúdo aqui, conteúdo aqui.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57A55D5-C2C3-4986-BD15-0FA9DE2720F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95588" y="1288214"/>
            <a:ext cx="4043387" cy="60210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756" b="1">
                <a:solidFill>
                  <a:schemeClr val="accent1"/>
                </a:solidFill>
                <a:highlight>
                  <a:srgbClr val="EFB661"/>
                </a:highlight>
              </a:defRPr>
            </a:lvl1pPr>
          </a:lstStyle>
          <a:p>
            <a:pPr lvl="0"/>
            <a:r>
              <a:rPr lang="pt-BR" dirty="0"/>
              <a:t>Título 1</a:t>
            </a:r>
          </a:p>
        </p:txBody>
      </p:sp>
      <p:sp>
        <p:nvSpPr>
          <p:cNvPr id="22" name="Espaço Reservado para Texto 2">
            <a:extLst>
              <a:ext uri="{FF2B5EF4-FFF2-40B4-BE49-F238E27FC236}">
                <a16:creationId xmlns:a16="http://schemas.microsoft.com/office/drawing/2014/main" id="{6945850F-B2F6-4B31-8A5F-48167B7FF92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003978" y="1288215"/>
            <a:ext cx="4060889" cy="57162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756" b="1">
                <a:solidFill>
                  <a:schemeClr val="accent1"/>
                </a:solidFill>
                <a:highlight>
                  <a:srgbClr val="ED145B"/>
                </a:highlight>
              </a:defRPr>
            </a:lvl1pPr>
          </a:lstStyle>
          <a:p>
            <a:pPr lvl="0"/>
            <a:r>
              <a:rPr lang="pt-BR" dirty="0"/>
              <a:t>Título 3</a:t>
            </a:r>
          </a:p>
        </p:txBody>
      </p:sp>
    </p:spTree>
    <p:extLst>
      <p:ext uri="{BB962C8B-B14F-4D97-AF65-F5344CB8AC3E}">
        <p14:creationId xmlns:p14="http://schemas.microsoft.com/office/powerpoint/2010/main" val="363992641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tens_Ícones">
    <p:bg>
      <p:bgPr>
        <a:solidFill>
          <a:srgbClr val="F4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3F267C31-7CED-4125-94D7-2539FB61AA6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78083" y="3906652"/>
            <a:ext cx="4060891" cy="278250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308"/>
              </a:lnSpc>
              <a:buClr>
                <a:srgbClr val="63B1BC"/>
              </a:buClr>
              <a:buSzPct val="80000"/>
              <a:buFont typeface="Wingdings" panose="05000000000000000000" pitchFamily="2" charset="2"/>
              <a:buNone/>
              <a:defRPr sz="2205">
                <a:solidFill>
                  <a:schemeClr val="tx1"/>
                </a:solidFill>
              </a:defRPr>
            </a:lvl1pPr>
          </a:lstStyle>
          <a:p>
            <a:pPr lvl="0"/>
            <a:r>
              <a:rPr lang="pt-BR" dirty="0"/>
              <a:t>É um fato conhecido de todos que um leitor se distrairá com o conteúdo de texto legível de uma página quando estiver examinando sua diagramação. 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57A55D5-C2C3-4986-BD15-0FA9DE2720F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97336" y="3052510"/>
            <a:ext cx="4041639" cy="60210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756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pt-BR" dirty="0"/>
              <a:t>Título 1</a:t>
            </a:r>
          </a:p>
        </p:txBody>
      </p:sp>
      <p:sp>
        <p:nvSpPr>
          <p:cNvPr id="4" name="Espaço Reservado para Imagem Online 3">
            <a:extLst>
              <a:ext uri="{FF2B5EF4-FFF2-40B4-BE49-F238E27FC236}">
                <a16:creationId xmlns:a16="http://schemas.microsoft.com/office/drawing/2014/main" id="{AD365D7F-008B-4C8B-A446-88407819428B}"/>
              </a:ext>
            </a:extLst>
          </p:cNvPr>
          <p:cNvSpPr>
            <a:spLocks noGrp="1"/>
          </p:cNvSpPr>
          <p:nvPr>
            <p:ph type="clipArt" sz="quarter" idx="16"/>
          </p:nvPr>
        </p:nvSpPr>
        <p:spPr>
          <a:xfrm>
            <a:off x="1481260" y="1148560"/>
            <a:ext cx="1873788" cy="1483511"/>
          </a:xfrm>
          <a:prstGeom prst="rect">
            <a:avLst/>
          </a:prstGeom>
        </p:spPr>
        <p:txBody>
          <a:bodyPr/>
          <a:lstStyle/>
          <a:p>
            <a:endParaRPr lang="pt-BR" dirty="0"/>
          </a:p>
        </p:txBody>
      </p:sp>
      <p:cxnSp>
        <p:nvCxnSpPr>
          <p:cNvPr id="6" name="Conector reto 5">
            <a:extLst>
              <a:ext uri="{FF2B5EF4-FFF2-40B4-BE49-F238E27FC236}">
                <a16:creationId xmlns:a16="http://schemas.microsoft.com/office/drawing/2014/main" id="{0C3FC25F-4BF3-44DE-A276-AE3411579B1E}"/>
              </a:ext>
            </a:extLst>
          </p:cNvPr>
          <p:cNvCxnSpPr/>
          <p:nvPr userDrawn="1"/>
        </p:nvCxnSpPr>
        <p:spPr>
          <a:xfrm>
            <a:off x="378083" y="3780632"/>
            <a:ext cx="4060891" cy="0"/>
          </a:xfrm>
          <a:prstGeom prst="line">
            <a:avLst/>
          </a:prstGeom>
          <a:ln w="38100">
            <a:solidFill>
              <a:srgbClr val="0762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Espaço Reservado para Texto 4">
            <a:extLst>
              <a:ext uri="{FF2B5EF4-FFF2-40B4-BE49-F238E27FC236}">
                <a16:creationId xmlns:a16="http://schemas.microsoft.com/office/drawing/2014/main" id="{E9C87C31-9326-447E-85E3-546AAE3C822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91030" y="3906652"/>
            <a:ext cx="4060891" cy="278250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308"/>
              </a:lnSpc>
              <a:buClr>
                <a:srgbClr val="63B1BC"/>
              </a:buClr>
              <a:buSzPct val="80000"/>
              <a:buFont typeface="Wingdings" panose="05000000000000000000" pitchFamily="2" charset="2"/>
              <a:buNone/>
              <a:defRPr sz="2205">
                <a:solidFill>
                  <a:schemeClr val="tx1"/>
                </a:solidFill>
              </a:defRPr>
            </a:lvl1pPr>
          </a:lstStyle>
          <a:p>
            <a:pPr lvl="0"/>
            <a:r>
              <a:rPr lang="pt-BR" dirty="0"/>
              <a:t>É um fato conhecido de todos que um leitor se distrairá com o conteúdo de texto legível de uma página quando estiver examinando sua diagramação. </a:t>
            </a:r>
          </a:p>
        </p:txBody>
      </p:sp>
      <p:sp>
        <p:nvSpPr>
          <p:cNvPr id="19" name="Espaço Reservado para Texto 2">
            <a:extLst>
              <a:ext uri="{FF2B5EF4-FFF2-40B4-BE49-F238E27FC236}">
                <a16:creationId xmlns:a16="http://schemas.microsoft.com/office/drawing/2014/main" id="{23A47D8B-18B4-4367-A22D-64BA3FEF2FB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710282" y="3052510"/>
            <a:ext cx="4041639" cy="60210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756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pt-BR" dirty="0"/>
              <a:t>Título 2</a:t>
            </a:r>
          </a:p>
        </p:txBody>
      </p:sp>
      <p:sp>
        <p:nvSpPr>
          <p:cNvPr id="24" name="Espaço Reservado para Imagem Online 3">
            <a:extLst>
              <a:ext uri="{FF2B5EF4-FFF2-40B4-BE49-F238E27FC236}">
                <a16:creationId xmlns:a16="http://schemas.microsoft.com/office/drawing/2014/main" id="{0FE5E224-7DCE-4C39-8B3C-6EE3100A1E42}"/>
              </a:ext>
            </a:extLst>
          </p:cNvPr>
          <p:cNvSpPr>
            <a:spLocks noGrp="1"/>
          </p:cNvSpPr>
          <p:nvPr>
            <p:ph type="clipArt" sz="quarter" idx="19"/>
          </p:nvPr>
        </p:nvSpPr>
        <p:spPr>
          <a:xfrm>
            <a:off x="5794207" y="1148560"/>
            <a:ext cx="1873788" cy="1483511"/>
          </a:xfrm>
          <a:prstGeom prst="rect">
            <a:avLst/>
          </a:prstGeom>
        </p:spPr>
        <p:txBody>
          <a:bodyPr/>
          <a:lstStyle/>
          <a:p>
            <a:endParaRPr lang="pt-BR" dirty="0"/>
          </a:p>
        </p:txBody>
      </p:sp>
      <p:cxnSp>
        <p:nvCxnSpPr>
          <p:cNvPr id="25" name="Conector reto 24">
            <a:extLst>
              <a:ext uri="{FF2B5EF4-FFF2-40B4-BE49-F238E27FC236}">
                <a16:creationId xmlns:a16="http://schemas.microsoft.com/office/drawing/2014/main" id="{A45F95A2-5CB2-4AA6-A464-A6EEFD50E79C}"/>
              </a:ext>
            </a:extLst>
          </p:cNvPr>
          <p:cNvCxnSpPr/>
          <p:nvPr userDrawn="1"/>
        </p:nvCxnSpPr>
        <p:spPr>
          <a:xfrm>
            <a:off x="4691030" y="3780632"/>
            <a:ext cx="4060891" cy="0"/>
          </a:xfrm>
          <a:prstGeom prst="line">
            <a:avLst/>
          </a:prstGeom>
          <a:ln w="38100">
            <a:solidFill>
              <a:srgbClr val="0762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Espaço Reservado para Texto 4">
            <a:extLst>
              <a:ext uri="{FF2B5EF4-FFF2-40B4-BE49-F238E27FC236}">
                <a16:creationId xmlns:a16="http://schemas.microsoft.com/office/drawing/2014/main" id="{1F1DF2E1-2513-485C-8B32-F2ED0C9A05A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984724" y="3906652"/>
            <a:ext cx="4060891" cy="278250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308"/>
              </a:lnSpc>
              <a:buClr>
                <a:srgbClr val="63B1BC"/>
              </a:buClr>
              <a:buSzPct val="80000"/>
              <a:buFont typeface="Wingdings" panose="05000000000000000000" pitchFamily="2" charset="2"/>
              <a:buNone/>
              <a:defRPr sz="2205">
                <a:solidFill>
                  <a:schemeClr val="tx1"/>
                </a:solidFill>
              </a:defRPr>
            </a:lvl1pPr>
          </a:lstStyle>
          <a:p>
            <a:pPr lvl="0"/>
            <a:r>
              <a:rPr lang="pt-BR" dirty="0"/>
              <a:t>É um fato conhecido de todos que um leitor se distrairá com o conteúdo de texto legível de uma página quando estiver examinando sua diagramação. </a:t>
            </a:r>
          </a:p>
        </p:txBody>
      </p:sp>
      <p:sp>
        <p:nvSpPr>
          <p:cNvPr id="27" name="Espaço Reservado para Texto 2">
            <a:extLst>
              <a:ext uri="{FF2B5EF4-FFF2-40B4-BE49-F238E27FC236}">
                <a16:creationId xmlns:a16="http://schemas.microsoft.com/office/drawing/2014/main" id="{A35FC3A0-3529-44EC-986A-122E6057DCF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003977" y="3052510"/>
            <a:ext cx="4041639" cy="60210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756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pt-BR" dirty="0"/>
              <a:t>Título 3</a:t>
            </a:r>
          </a:p>
        </p:txBody>
      </p:sp>
      <p:sp>
        <p:nvSpPr>
          <p:cNvPr id="28" name="Espaço Reservado para Imagem Online 3">
            <a:extLst>
              <a:ext uri="{FF2B5EF4-FFF2-40B4-BE49-F238E27FC236}">
                <a16:creationId xmlns:a16="http://schemas.microsoft.com/office/drawing/2014/main" id="{195082A7-E065-4341-AD2F-F4A28E3C7DF0}"/>
              </a:ext>
            </a:extLst>
          </p:cNvPr>
          <p:cNvSpPr>
            <a:spLocks noGrp="1"/>
          </p:cNvSpPr>
          <p:nvPr>
            <p:ph type="clipArt" sz="quarter" idx="22"/>
          </p:nvPr>
        </p:nvSpPr>
        <p:spPr>
          <a:xfrm>
            <a:off x="10087902" y="1148560"/>
            <a:ext cx="1873788" cy="1483511"/>
          </a:xfrm>
          <a:prstGeom prst="rect">
            <a:avLst/>
          </a:prstGeom>
        </p:spPr>
        <p:txBody>
          <a:bodyPr/>
          <a:lstStyle/>
          <a:p>
            <a:endParaRPr lang="pt-BR" dirty="0"/>
          </a:p>
        </p:txBody>
      </p:sp>
      <p:cxnSp>
        <p:nvCxnSpPr>
          <p:cNvPr id="29" name="Conector reto 28">
            <a:extLst>
              <a:ext uri="{FF2B5EF4-FFF2-40B4-BE49-F238E27FC236}">
                <a16:creationId xmlns:a16="http://schemas.microsoft.com/office/drawing/2014/main" id="{7A42AE4D-E622-412A-A294-AE0CB886A37E}"/>
              </a:ext>
            </a:extLst>
          </p:cNvPr>
          <p:cNvCxnSpPr/>
          <p:nvPr userDrawn="1"/>
        </p:nvCxnSpPr>
        <p:spPr>
          <a:xfrm>
            <a:off x="8984724" y="3780632"/>
            <a:ext cx="4060891" cy="0"/>
          </a:xfrm>
          <a:prstGeom prst="line">
            <a:avLst/>
          </a:prstGeom>
          <a:ln w="38100">
            <a:solidFill>
              <a:srgbClr val="0762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640627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tens_4_Ícones">
    <p:bg>
      <p:bgPr>
        <a:solidFill>
          <a:srgbClr val="F4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3F267C31-7CED-4125-94D7-2539FB61AA6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78083" y="3906652"/>
            <a:ext cx="2976965" cy="327654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756"/>
              </a:lnSpc>
              <a:buClr>
                <a:srgbClr val="63B1BC"/>
              </a:buClr>
              <a:buSzPct val="80000"/>
              <a:buFont typeface="Wingdings" panose="05000000000000000000" pitchFamily="2" charset="2"/>
              <a:buNone/>
              <a:defRPr sz="1654">
                <a:solidFill>
                  <a:schemeClr val="tx1"/>
                </a:solidFill>
              </a:defRPr>
            </a:lvl1pPr>
          </a:lstStyle>
          <a:p>
            <a:pPr lvl="0"/>
            <a:r>
              <a:rPr lang="pt-BR" dirty="0"/>
              <a:t>É um fato conhecido de todos que um leitor se distrairá com o conteúdo de texto legível de uma página quando estiver examinando sua diagramação. 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57A55D5-C2C3-4986-BD15-0FA9DE2720F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7710" y="3052510"/>
            <a:ext cx="2957713" cy="60210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205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pt-BR" dirty="0"/>
              <a:t>Título 1</a:t>
            </a:r>
          </a:p>
        </p:txBody>
      </p:sp>
      <p:sp>
        <p:nvSpPr>
          <p:cNvPr id="4" name="Espaço Reservado para Imagem Online 3">
            <a:extLst>
              <a:ext uri="{FF2B5EF4-FFF2-40B4-BE49-F238E27FC236}">
                <a16:creationId xmlns:a16="http://schemas.microsoft.com/office/drawing/2014/main" id="{AD365D7F-008B-4C8B-A446-88407819428B}"/>
              </a:ext>
            </a:extLst>
          </p:cNvPr>
          <p:cNvSpPr>
            <a:spLocks noGrp="1"/>
          </p:cNvSpPr>
          <p:nvPr>
            <p:ph type="clipArt" sz="quarter" idx="16"/>
          </p:nvPr>
        </p:nvSpPr>
        <p:spPr>
          <a:xfrm>
            <a:off x="929672" y="1148560"/>
            <a:ext cx="1873788" cy="1483511"/>
          </a:xfrm>
          <a:prstGeom prst="rect">
            <a:avLst/>
          </a:prstGeom>
        </p:spPr>
        <p:txBody>
          <a:bodyPr/>
          <a:lstStyle/>
          <a:p>
            <a:endParaRPr lang="pt-BR" dirty="0"/>
          </a:p>
        </p:txBody>
      </p:sp>
      <p:cxnSp>
        <p:nvCxnSpPr>
          <p:cNvPr id="6" name="Conector reto 5">
            <a:extLst>
              <a:ext uri="{FF2B5EF4-FFF2-40B4-BE49-F238E27FC236}">
                <a16:creationId xmlns:a16="http://schemas.microsoft.com/office/drawing/2014/main" id="{0C3FC25F-4BF3-44DE-A276-AE3411579B1E}"/>
              </a:ext>
            </a:extLst>
          </p:cNvPr>
          <p:cNvCxnSpPr>
            <a:cxnSpLocks/>
          </p:cNvCxnSpPr>
          <p:nvPr userDrawn="1"/>
        </p:nvCxnSpPr>
        <p:spPr>
          <a:xfrm>
            <a:off x="378083" y="3780632"/>
            <a:ext cx="2976965" cy="0"/>
          </a:xfrm>
          <a:prstGeom prst="line">
            <a:avLst/>
          </a:prstGeom>
          <a:ln w="38100">
            <a:solidFill>
              <a:srgbClr val="0762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Espaço Reservado para Texto 4">
            <a:extLst>
              <a:ext uri="{FF2B5EF4-FFF2-40B4-BE49-F238E27FC236}">
                <a16:creationId xmlns:a16="http://schemas.microsoft.com/office/drawing/2014/main" id="{E9C87C31-9326-447E-85E3-546AAE3C822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614689" y="3906652"/>
            <a:ext cx="2976965" cy="327654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756"/>
              </a:lnSpc>
              <a:buClr>
                <a:srgbClr val="63B1BC"/>
              </a:buClr>
              <a:buSzPct val="80000"/>
              <a:buFont typeface="Wingdings" panose="05000000000000000000" pitchFamily="2" charset="2"/>
              <a:buNone/>
              <a:defRPr sz="1654">
                <a:solidFill>
                  <a:schemeClr val="tx1"/>
                </a:solidFill>
              </a:defRPr>
            </a:lvl1pPr>
          </a:lstStyle>
          <a:p>
            <a:pPr lvl="0"/>
            <a:r>
              <a:rPr lang="pt-BR" dirty="0"/>
              <a:t>É um fato conhecido de todos que um leitor se distrairá com o conteúdo de texto legível de uma página quando estiver examinando sua diagramação. </a:t>
            </a:r>
          </a:p>
        </p:txBody>
      </p:sp>
      <p:sp>
        <p:nvSpPr>
          <p:cNvPr id="19" name="Espaço Reservado para Texto 2">
            <a:extLst>
              <a:ext uri="{FF2B5EF4-FFF2-40B4-BE49-F238E27FC236}">
                <a16:creationId xmlns:a16="http://schemas.microsoft.com/office/drawing/2014/main" id="{23A47D8B-18B4-4367-A22D-64BA3FEF2FB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624316" y="3052510"/>
            <a:ext cx="2957713" cy="60210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205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pt-BR" dirty="0"/>
              <a:t>Título 2</a:t>
            </a:r>
          </a:p>
        </p:txBody>
      </p:sp>
      <p:sp>
        <p:nvSpPr>
          <p:cNvPr id="24" name="Espaço Reservado para Imagem Online 3">
            <a:extLst>
              <a:ext uri="{FF2B5EF4-FFF2-40B4-BE49-F238E27FC236}">
                <a16:creationId xmlns:a16="http://schemas.microsoft.com/office/drawing/2014/main" id="{0FE5E224-7DCE-4C39-8B3C-6EE3100A1E42}"/>
              </a:ext>
            </a:extLst>
          </p:cNvPr>
          <p:cNvSpPr>
            <a:spLocks noGrp="1"/>
          </p:cNvSpPr>
          <p:nvPr>
            <p:ph type="clipArt" sz="quarter" idx="19"/>
          </p:nvPr>
        </p:nvSpPr>
        <p:spPr>
          <a:xfrm>
            <a:off x="4166278" y="1148560"/>
            <a:ext cx="1873788" cy="1483511"/>
          </a:xfrm>
          <a:prstGeom prst="rect">
            <a:avLst/>
          </a:prstGeom>
        </p:spPr>
        <p:txBody>
          <a:bodyPr/>
          <a:lstStyle/>
          <a:p>
            <a:endParaRPr lang="pt-BR" dirty="0"/>
          </a:p>
        </p:txBody>
      </p:sp>
      <p:cxnSp>
        <p:nvCxnSpPr>
          <p:cNvPr id="25" name="Conector reto 24">
            <a:extLst>
              <a:ext uri="{FF2B5EF4-FFF2-40B4-BE49-F238E27FC236}">
                <a16:creationId xmlns:a16="http://schemas.microsoft.com/office/drawing/2014/main" id="{A45F95A2-5CB2-4AA6-A464-A6EEFD50E79C}"/>
              </a:ext>
            </a:extLst>
          </p:cNvPr>
          <p:cNvCxnSpPr>
            <a:cxnSpLocks/>
          </p:cNvCxnSpPr>
          <p:nvPr userDrawn="1"/>
        </p:nvCxnSpPr>
        <p:spPr>
          <a:xfrm>
            <a:off x="3614689" y="3780632"/>
            <a:ext cx="2976965" cy="0"/>
          </a:xfrm>
          <a:prstGeom prst="line">
            <a:avLst/>
          </a:prstGeom>
          <a:ln w="38100">
            <a:solidFill>
              <a:srgbClr val="0762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Espaço Reservado para Texto 4">
            <a:extLst>
              <a:ext uri="{FF2B5EF4-FFF2-40B4-BE49-F238E27FC236}">
                <a16:creationId xmlns:a16="http://schemas.microsoft.com/office/drawing/2014/main" id="{1F1DF2E1-2513-485C-8B32-F2ED0C9A05A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51296" y="3906652"/>
            <a:ext cx="2976965" cy="327654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756"/>
              </a:lnSpc>
              <a:buClr>
                <a:srgbClr val="63B1BC"/>
              </a:buClr>
              <a:buSzPct val="80000"/>
              <a:buFont typeface="Wingdings" panose="05000000000000000000" pitchFamily="2" charset="2"/>
              <a:buNone/>
              <a:defRPr sz="1654">
                <a:solidFill>
                  <a:schemeClr val="tx1"/>
                </a:solidFill>
              </a:defRPr>
            </a:lvl1pPr>
          </a:lstStyle>
          <a:p>
            <a:pPr lvl="0"/>
            <a:r>
              <a:rPr lang="pt-BR" dirty="0"/>
              <a:t>É um fato conhecido de todos que um leitor se distrairá com o conteúdo de texto legível de uma página quando estiver examinando sua diagramação. </a:t>
            </a:r>
          </a:p>
        </p:txBody>
      </p:sp>
      <p:sp>
        <p:nvSpPr>
          <p:cNvPr id="27" name="Espaço Reservado para Texto 2">
            <a:extLst>
              <a:ext uri="{FF2B5EF4-FFF2-40B4-BE49-F238E27FC236}">
                <a16:creationId xmlns:a16="http://schemas.microsoft.com/office/drawing/2014/main" id="{A35FC3A0-3529-44EC-986A-122E6057DCF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60923" y="3052510"/>
            <a:ext cx="2957713" cy="60210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205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pt-BR" dirty="0"/>
              <a:t>Título 3</a:t>
            </a:r>
          </a:p>
        </p:txBody>
      </p:sp>
      <p:sp>
        <p:nvSpPr>
          <p:cNvPr id="28" name="Espaço Reservado para Imagem Online 3">
            <a:extLst>
              <a:ext uri="{FF2B5EF4-FFF2-40B4-BE49-F238E27FC236}">
                <a16:creationId xmlns:a16="http://schemas.microsoft.com/office/drawing/2014/main" id="{195082A7-E065-4341-AD2F-F4A28E3C7DF0}"/>
              </a:ext>
            </a:extLst>
          </p:cNvPr>
          <p:cNvSpPr>
            <a:spLocks noGrp="1"/>
          </p:cNvSpPr>
          <p:nvPr>
            <p:ph type="clipArt" sz="quarter" idx="22"/>
          </p:nvPr>
        </p:nvSpPr>
        <p:spPr>
          <a:xfrm>
            <a:off x="7402884" y="1148560"/>
            <a:ext cx="1873788" cy="1483511"/>
          </a:xfrm>
          <a:prstGeom prst="rect">
            <a:avLst/>
          </a:prstGeom>
        </p:spPr>
        <p:txBody>
          <a:bodyPr/>
          <a:lstStyle/>
          <a:p>
            <a:endParaRPr lang="pt-BR" dirty="0"/>
          </a:p>
        </p:txBody>
      </p:sp>
      <p:cxnSp>
        <p:nvCxnSpPr>
          <p:cNvPr id="29" name="Conector reto 28">
            <a:extLst>
              <a:ext uri="{FF2B5EF4-FFF2-40B4-BE49-F238E27FC236}">
                <a16:creationId xmlns:a16="http://schemas.microsoft.com/office/drawing/2014/main" id="{7A42AE4D-E622-412A-A294-AE0CB886A37E}"/>
              </a:ext>
            </a:extLst>
          </p:cNvPr>
          <p:cNvCxnSpPr>
            <a:cxnSpLocks/>
          </p:cNvCxnSpPr>
          <p:nvPr userDrawn="1"/>
        </p:nvCxnSpPr>
        <p:spPr>
          <a:xfrm>
            <a:off x="6851296" y="3780632"/>
            <a:ext cx="2976965" cy="0"/>
          </a:xfrm>
          <a:prstGeom prst="line">
            <a:avLst/>
          </a:prstGeom>
          <a:ln w="38100">
            <a:solidFill>
              <a:srgbClr val="0762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Espaço Reservado para Texto 4">
            <a:extLst>
              <a:ext uri="{FF2B5EF4-FFF2-40B4-BE49-F238E27FC236}">
                <a16:creationId xmlns:a16="http://schemas.microsoft.com/office/drawing/2014/main" id="{127602B9-2297-4417-85AA-CBF73DCBA54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087902" y="3906653"/>
            <a:ext cx="2976965" cy="327654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756"/>
              </a:lnSpc>
              <a:buClr>
                <a:srgbClr val="63B1BC"/>
              </a:buClr>
              <a:buSzPct val="80000"/>
              <a:buFont typeface="Wingdings" panose="05000000000000000000" pitchFamily="2" charset="2"/>
              <a:buNone/>
              <a:defRPr sz="1654">
                <a:solidFill>
                  <a:schemeClr val="tx1"/>
                </a:solidFill>
              </a:defRPr>
            </a:lvl1pPr>
          </a:lstStyle>
          <a:p>
            <a:pPr lvl="0"/>
            <a:r>
              <a:rPr lang="pt-BR" dirty="0"/>
              <a:t>É um fato conhecido de todos que um leitor se distrairá com o conteúdo de texto legível de uma página quando estiver examinando sua diagramação. </a:t>
            </a:r>
          </a:p>
        </p:txBody>
      </p:sp>
      <p:sp>
        <p:nvSpPr>
          <p:cNvPr id="18" name="Espaço Reservado para Texto 2">
            <a:extLst>
              <a:ext uri="{FF2B5EF4-FFF2-40B4-BE49-F238E27FC236}">
                <a16:creationId xmlns:a16="http://schemas.microsoft.com/office/drawing/2014/main" id="{358FBBAA-213B-432C-88F4-757EF6C53E7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0097529" y="3052511"/>
            <a:ext cx="2957713" cy="60210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205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pt-BR" dirty="0"/>
              <a:t>Título 4</a:t>
            </a:r>
          </a:p>
        </p:txBody>
      </p:sp>
      <p:sp>
        <p:nvSpPr>
          <p:cNvPr id="20" name="Espaço Reservado para Imagem Online 3">
            <a:extLst>
              <a:ext uri="{FF2B5EF4-FFF2-40B4-BE49-F238E27FC236}">
                <a16:creationId xmlns:a16="http://schemas.microsoft.com/office/drawing/2014/main" id="{23137BC7-A354-458F-B8D1-321AF0EC837E}"/>
              </a:ext>
            </a:extLst>
          </p:cNvPr>
          <p:cNvSpPr>
            <a:spLocks noGrp="1"/>
          </p:cNvSpPr>
          <p:nvPr>
            <p:ph type="clipArt" sz="quarter" idx="25"/>
          </p:nvPr>
        </p:nvSpPr>
        <p:spPr>
          <a:xfrm>
            <a:off x="10639490" y="1148561"/>
            <a:ext cx="1873788" cy="1483511"/>
          </a:xfrm>
          <a:prstGeom prst="rect">
            <a:avLst/>
          </a:prstGeom>
        </p:spPr>
        <p:txBody>
          <a:bodyPr/>
          <a:lstStyle/>
          <a:p>
            <a:endParaRPr lang="pt-BR" dirty="0"/>
          </a:p>
        </p:txBody>
      </p:sp>
      <p:cxnSp>
        <p:nvCxnSpPr>
          <p:cNvPr id="21" name="Conector reto 20">
            <a:extLst>
              <a:ext uri="{FF2B5EF4-FFF2-40B4-BE49-F238E27FC236}">
                <a16:creationId xmlns:a16="http://schemas.microsoft.com/office/drawing/2014/main" id="{7C0C476D-3D45-43B3-BC56-41ADAEBC98F0}"/>
              </a:ext>
            </a:extLst>
          </p:cNvPr>
          <p:cNvCxnSpPr>
            <a:cxnSpLocks/>
          </p:cNvCxnSpPr>
          <p:nvPr userDrawn="1"/>
        </p:nvCxnSpPr>
        <p:spPr>
          <a:xfrm>
            <a:off x="10087902" y="3780633"/>
            <a:ext cx="2976965" cy="0"/>
          </a:xfrm>
          <a:prstGeom prst="line">
            <a:avLst/>
          </a:prstGeom>
          <a:ln w="38100">
            <a:solidFill>
              <a:srgbClr val="0762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980751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_imagem_2">
    <p:bg>
      <p:bgPr>
        <a:solidFill>
          <a:srgbClr val="F4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3F267C31-7CED-4125-94D7-2539FB61AA6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91027" y="2142358"/>
            <a:ext cx="8354586" cy="404134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308"/>
              </a:lnSpc>
              <a:buClr>
                <a:srgbClr val="63B1BC"/>
              </a:buClr>
              <a:buSzPct val="80000"/>
              <a:buFont typeface="Wingdings" panose="05000000000000000000" pitchFamily="2" charset="2"/>
              <a:buNone/>
              <a:defRPr sz="2205"/>
            </a:lvl1pPr>
          </a:lstStyle>
          <a:p>
            <a:pPr lvl="0"/>
            <a:r>
              <a:rPr lang="pt-BR" dirty="0"/>
              <a:t>É um fato conhecido de todos que um leitor se distrairá com o conteúdo de texto legível de uma página quando estiver examinando sua diagramação. A vantagem de usar </a:t>
            </a:r>
            <a:r>
              <a:rPr lang="pt-BR" dirty="0" err="1"/>
              <a:t>Lorem</a:t>
            </a:r>
            <a:r>
              <a:rPr lang="pt-BR" dirty="0"/>
              <a:t> Ipsum é que ele tem uma distribuição normal de letras, ao contrário de "Conteúdo aqui, conteúdo aqui", fazendo com que ele tenha uma aparência similar a de um texto legível. Muitos softwares de publicação e editores de páginas na internet agora usam </a:t>
            </a:r>
            <a:r>
              <a:rPr lang="pt-BR" dirty="0" err="1"/>
              <a:t>Lorem</a:t>
            </a:r>
            <a:r>
              <a:rPr lang="pt-BR" dirty="0"/>
              <a:t> Ipsum como texto-modelo padrão, e uma rápida busca por '</a:t>
            </a:r>
            <a:r>
              <a:rPr lang="pt-BR" dirty="0" err="1"/>
              <a:t>lorem</a:t>
            </a:r>
            <a:r>
              <a:rPr lang="pt-BR" dirty="0"/>
              <a:t> ipsum' mostra vários websites.</a:t>
            </a:r>
          </a:p>
          <a:p>
            <a:pPr lvl="0"/>
            <a:endParaRPr lang="pt-BR" dirty="0"/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F2B896CE-605C-4526-AED8-5E92AD78A1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91029" y="1162114"/>
            <a:ext cx="8354585" cy="728202"/>
          </a:xfrm>
          <a:prstGeom prst="rect">
            <a:avLst/>
          </a:prstGeom>
        </p:spPr>
        <p:txBody>
          <a:bodyPr anchor="b"/>
          <a:lstStyle>
            <a:lvl1pPr>
              <a:lnSpc>
                <a:spcPts val="6615"/>
              </a:lnSpc>
              <a:defRPr sz="3308" b="1">
                <a:solidFill>
                  <a:schemeClr val="accent1"/>
                </a:solidFill>
              </a:defRPr>
            </a:lvl1pPr>
          </a:lstStyle>
          <a:p>
            <a:r>
              <a:rPr lang="pt-BR" dirty="0"/>
              <a:t>Escreva um título</a:t>
            </a:r>
          </a:p>
        </p:txBody>
      </p:sp>
      <p:sp>
        <p:nvSpPr>
          <p:cNvPr id="3" name="Espaço Reservado para Gráfico 2">
            <a:extLst>
              <a:ext uri="{FF2B5EF4-FFF2-40B4-BE49-F238E27FC236}">
                <a16:creationId xmlns:a16="http://schemas.microsoft.com/office/drawing/2014/main" id="{A5E7FE02-A8AC-4F17-A068-429B541FFA71}"/>
              </a:ext>
            </a:extLst>
          </p:cNvPr>
          <p:cNvSpPr>
            <a:spLocks noGrp="1"/>
          </p:cNvSpPr>
          <p:nvPr>
            <p:ph type="chart" sz="quarter" idx="11"/>
          </p:nvPr>
        </p:nvSpPr>
        <p:spPr>
          <a:xfrm>
            <a:off x="395588" y="1162115"/>
            <a:ext cx="4043387" cy="5021589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7" name="Retângulo: Cantos Superiores Arredondados 6">
            <a:extLst>
              <a:ext uri="{FF2B5EF4-FFF2-40B4-BE49-F238E27FC236}">
                <a16:creationId xmlns:a16="http://schemas.microsoft.com/office/drawing/2014/main" id="{729F63CD-9CD6-4AF0-8896-4175B074A76D}"/>
              </a:ext>
            </a:extLst>
          </p:cNvPr>
          <p:cNvSpPr/>
          <p:nvPr userDrawn="1"/>
        </p:nvSpPr>
        <p:spPr>
          <a:xfrm rot="5400000">
            <a:off x="943469" y="-941717"/>
            <a:ext cx="395567" cy="2282501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315"/>
          </a:p>
        </p:txBody>
      </p:sp>
      <p:sp>
        <p:nvSpPr>
          <p:cNvPr id="10" name="Retângulo: Cantos Superiores Arredondados 9">
            <a:extLst>
              <a:ext uri="{FF2B5EF4-FFF2-40B4-BE49-F238E27FC236}">
                <a16:creationId xmlns:a16="http://schemas.microsoft.com/office/drawing/2014/main" id="{AC21B46B-69D9-4DED-9331-FD72F682C557}"/>
              </a:ext>
            </a:extLst>
          </p:cNvPr>
          <p:cNvSpPr/>
          <p:nvPr userDrawn="1"/>
        </p:nvSpPr>
        <p:spPr>
          <a:xfrm rot="16200000">
            <a:off x="12103916" y="6220480"/>
            <a:ext cx="395567" cy="2282501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315"/>
          </a:p>
        </p:txBody>
      </p:sp>
    </p:spTree>
    <p:extLst>
      <p:ext uri="{BB962C8B-B14F-4D97-AF65-F5344CB8AC3E}">
        <p14:creationId xmlns:p14="http://schemas.microsoft.com/office/powerpoint/2010/main" val="271726436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_Imagem_3">
    <p:bg>
      <p:bgPr>
        <a:solidFill>
          <a:srgbClr val="F4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Imagem 3">
            <a:extLst>
              <a:ext uri="{FF2B5EF4-FFF2-40B4-BE49-F238E27FC236}">
                <a16:creationId xmlns:a16="http://schemas.microsoft.com/office/drawing/2014/main" id="{E749D369-3A66-418F-8641-99238C92F1D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95588" y="395569"/>
            <a:ext cx="4043387" cy="6768379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3F267C31-7CED-4125-94D7-2539FB61AA6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99621" y="2142358"/>
            <a:ext cx="8345992" cy="502158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308"/>
              </a:lnSpc>
              <a:buClr>
                <a:srgbClr val="63B1BC"/>
              </a:buClr>
              <a:buSzPct val="80000"/>
              <a:buFont typeface="Wingdings" panose="05000000000000000000" pitchFamily="2" charset="2"/>
              <a:buNone/>
              <a:defRPr sz="2205"/>
            </a:lvl1pPr>
          </a:lstStyle>
          <a:p>
            <a:pPr lvl="0"/>
            <a:r>
              <a:rPr lang="pt-BR" dirty="0"/>
              <a:t>É um fato conhecido de todos que um leitor se distrairá com o conteúdo de texto legível de uma página quando estiver examinando sua diagramação. A vantagem de usar </a:t>
            </a:r>
            <a:r>
              <a:rPr lang="pt-BR" dirty="0" err="1"/>
              <a:t>Lorem</a:t>
            </a:r>
            <a:r>
              <a:rPr lang="pt-BR" dirty="0"/>
              <a:t> Ipsum é que ele tem uma distribuição normal de letras, ao contrário de "Conteúdo aqui, conteúdo aqui", fazendo com que ele tenha uma aparência similar a de um texto legível. Muitos softwares de publicação e editores de páginas na internet agora usam </a:t>
            </a:r>
            <a:r>
              <a:rPr lang="pt-BR" dirty="0" err="1"/>
              <a:t>Lorem</a:t>
            </a:r>
            <a:r>
              <a:rPr lang="pt-BR" dirty="0"/>
              <a:t> Ipsum como texto-modelo padrão, e uma rápida busca por '</a:t>
            </a:r>
            <a:r>
              <a:rPr lang="pt-BR" dirty="0" err="1"/>
              <a:t>lorem</a:t>
            </a:r>
            <a:r>
              <a:rPr lang="pt-BR" dirty="0"/>
              <a:t> ipsum' mostra vários websites.</a:t>
            </a:r>
          </a:p>
          <a:p>
            <a:pPr lvl="0"/>
            <a:endParaRPr lang="pt-BR" dirty="0"/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F2B896CE-605C-4526-AED8-5E92AD78A1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99621" y="1162114"/>
            <a:ext cx="8345992" cy="728202"/>
          </a:xfrm>
          <a:prstGeom prst="rect">
            <a:avLst/>
          </a:prstGeom>
        </p:spPr>
        <p:txBody>
          <a:bodyPr anchor="b"/>
          <a:lstStyle>
            <a:lvl1pPr>
              <a:lnSpc>
                <a:spcPts val="6615"/>
              </a:lnSpc>
              <a:defRPr sz="3308" b="1">
                <a:solidFill>
                  <a:schemeClr val="accent1"/>
                </a:solidFill>
              </a:defRPr>
            </a:lvl1pPr>
          </a:lstStyle>
          <a:p>
            <a:r>
              <a:rPr lang="pt-BR" dirty="0"/>
              <a:t>Escreva um título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02A8091B-8676-45D7-95B9-BCE1FCE2407C}"/>
              </a:ext>
            </a:extLst>
          </p:cNvPr>
          <p:cNvSpPr/>
          <p:nvPr userDrawn="1"/>
        </p:nvSpPr>
        <p:spPr>
          <a:xfrm rot="5400000">
            <a:off x="-2513352" y="2513356"/>
            <a:ext cx="7561260" cy="253455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315"/>
          </a:p>
        </p:txBody>
      </p:sp>
    </p:spTree>
    <p:extLst>
      <p:ext uri="{BB962C8B-B14F-4D97-AF65-F5344CB8AC3E}">
        <p14:creationId xmlns:p14="http://schemas.microsoft.com/office/powerpoint/2010/main" val="62318965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tens_imagem">
    <p:bg>
      <p:bgPr>
        <a:solidFill>
          <a:srgbClr val="F4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Imagem 3">
            <a:extLst>
              <a:ext uri="{FF2B5EF4-FFF2-40B4-BE49-F238E27FC236}">
                <a16:creationId xmlns:a16="http://schemas.microsoft.com/office/drawing/2014/main" id="{E749D369-3A66-418F-8641-99238C92F1D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95588" y="395569"/>
            <a:ext cx="4043387" cy="6768379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3F267C31-7CED-4125-94D7-2539FB61AA6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710281" y="2142358"/>
            <a:ext cx="8354585" cy="5021589"/>
          </a:xfrm>
          <a:prstGeom prst="rect">
            <a:avLst/>
          </a:prstGeom>
        </p:spPr>
        <p:txBody>
          <a:bodyPr/>
          <a:lstStyle>
            <a:lvl1pPr marL="378047" indent="-378047">
              <a:lnSpc>
                <a:spcPts val="3308"/>
              </a:lnSpc>
              <a:buClr>
                <a:srgbClr val="63B1BC"/>
              </a:buClr>
              <a:buSzPct val="80000"/>
              <a:buFont typeface="Wingdings" panose="05000000000000000000" pitchFamily="2" charset="2"/>
              <a:buChar char="§"/>
              <a:defRPr sz="2205"/>
            </a:lvl1pPr>
          </a:lstStyle>
          <a:p>
            <a:pPr lvl="0"/>
            <a:r>
              <a:rPr lang="pt-BR" dirty="0"/>
              <a:t>Os itens de uma lista devem ser marcados por quadrados preenchidos;</a:t>
            </a:r>
          </a:p>
          <a:p>
            <a:pPr lvl="0"/>
            <a:r>
              <a:rPr lang="pt-BR" dirty="0"/>
              <a:t>Os itens de uma lista devem ser marcados por quadrados preenchidos;</a:t>
            </a:r>
          </a:p>
          <a:p>
            <a:pPr lvl="0"/>
            <a:r>
              <a:rPr lang="pt-BR" dirty="0"/>
              <a:t>As imagens podem ir ser ajustadas conforme as colunas e linhas da grade;</a:t>
            </a:r>
          </a:p>
          <a:p>
            <a:pPr lvl="0"/>
            <a:r>
              <a:rPr lang="pt-BR" dirty="0"/>
              <a:t>As imagens podem ir ser ajustadas conforme as colunas e linhas da grade.</a:t>
            </a:r>
          </a:p>
          <a:p>
            <a:pPr lvl="0"/>
            <a:endParaRPr lang="pt-BR" dirty="0"/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F2B896CE-605C-4526-AED8-5E92AD78A1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10283" y="1162114"/>
            <a:ext cx="8354585" cy="728202"/>
          </a:xfrm>
          <a:prstGeom prst="rect">
            <a:avLst/>
          </a:prstGeom>
        </p:spPr>
        <p:txBody>
          <a:bodyPr/>
          <a:lstStyle>
            <a:lvl1pPr marL="388549" indent="0">
              <a:lnSpc>
                <a:spcPts val="6615"/>
              </a:lnSpc>
              <a:defRPr sz="3308" b="1">
                <a:solidFill>
                  <a:schemeClr val="accent1"/>
                </a:solidFill>
              </a:defRPr>
            </a:lvl1pPr>
          </a:lstStyle>
          <a:p>
            <a:r>
              <a:rPr lang="pt-BR" dirty="0"/>
              <a:t>Escreva um título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0A07F674-1E60-48D4-82AB-C059D5A3013D}"/>
              </a:ext>
            </a:extLst>
          </p:cNvPr>
          <p:cNvSpPr/>
          <p:nvPr userDrawn="1"/>
        </p:nvSpPr>
        <p:spPr>
          <a:xfrm>
            <a:off x="13064867" y="7183200"/>
            <a:ext cx="378083" cy="37631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315"/>
          </a:p>
        </p:txBody>
      </p:sp>
      <p:sp>
        <p:nvSpPr>
          <p:cNvPr id="7" name="Retângulo: Cantos Superiores Arredondados 6">
            <a:extLst>
              <a:ext uri="{FF2B5EF4-FFF2-40B4-BE49-F238E27FC236}">
                <a16:creationId xmlns:a16="http://schemas.microsoft.com/office/drawing/2014/main" id="{395762C3-9BC3-4D78-A799-D4C0CBF26159}"/>
              </a:ext>
            </a:extLst>
          </p:cNvPr>
          <p:cNvSpPr/>
          <p:nvPr userDrawn="1"/>
        </p:nvSpPr>
        <p:spPr>
          <a:xfrm rot="5400000">
            <a:off x="2138105" y="-2136352"/>
            <a:ext cx="376313" cy="465251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315"/>
          </a:p>
        </p:txBody>
      </p:sp>
    </p:spTree>
    <p:extLst>
      <p:ext uri="{BB962C8B-B14F-4D97-AF65-F5344CB8AC3E}">
        <p14:creationId xmlns:p14="http://schemas.microsoft.com/office/powerpoint/2010/main" val="377584809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_Imagem_4">
    <p:bg>
      <p:bgPr>
        <a:solidFill>
          <a:srgbClr val="F4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>
            <a:extLst>
              <a:ext uri="{FF2B5EF4-FFF2-40B4-BE49-F238E27FC236}">
                <a16:creationId xmlns:a16="http://schemas.microsoft.com/office/drawing/2014/main" id="{0A07F674-1E60-48D4-82AB-C059D5A3013D}"/>
              </a:ext>
            </a:extLst>
          </p:cNvPr>
          <p:cNvSpPr/>
          <p:nvPr userDrawn="1"/>
        </p:nvSpPr>
        <p:spPr>
          <a:xfrm rot="16200000">
            <a:off x="7315931" y="1435988"/>
            <a:ext cx="7561263" cy="468928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315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3F267C31-7CED-4125-94D7-2539FB61AA6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78083" y="378063"/>
            <a:ext cx="4060891" cy="680513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308"/>
              </a:lnSpc>
              <a:buClr>
                <a:srgbClr val="63B1BC"/>
              </a:buClr>
              <a:buSzPct val="80000"/>
              <a:buFont typeface="Wingdings" panose="05000000000000000000" pitchFamily="2" charset="2"/>
              <a:buNone/>
              <a:defRPr sz="2205">
                <a:solidFill>
                  <a:schemeClr val="tx1"/>
                </a:solidFill>
              </a:defRPr>
            </a:lvl1pPr>
          </a:lstStyle>
          <a:p>
            <a:pPr lvl="0"/>
            <a:r>
              <a:rPr lang="pt-BR" dirty="0"/>
              <a:t>É um fato conhecido de todos que um leitor se distrairá com o conteúdo de texto legível de uma página quando estiver examinando sua diagramação. A vantagem de usar </a:t>
            </a:r>
            <a:r>
              <a:rPr lang="pt-BR" dirty="0" err="1"/>
              <a:t>Lorem</a:t>
            </a:r>
            <a:r>
              <a:rPr lang="pt-BR" dirty="0"/>
              <a:t> Ipsum é que ele tem uma distribuição normal de letras, ao contrário de "Conteúdo aqui, conteúdo aqui", fazendo com que ele tenha uma aparência similar a de um texto legível.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1699854-4459-4B21-BCC8-5B40E41FA196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691029" y="378063"/>
            <a:ext cx="8373838" cy="68051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4422823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ção_imagem_fun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Conteúdo 6">
            <a:extLst>
              <a:ext uri="{FF2B5EF4-FFF2-40B4-BE49-F238E27FC236}">
                <a16:creationId xmlns:a16="http://schemas.microsoft.com/office/drawing/2014/main" id="{AE573399-AF53-499B-8D63-DF8D24DFF4C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0" y="0"/>
            <a:ext cx="13442950" cy="75612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AC429A1-3741-4CD8-8B34-58C711564F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34556" y="2142359"/>
            <a:ext cx="8373839" cy="3276546"/>
          </a:xfrm>
          <a:prstGeom prst="rect">
            <a:avLst/>
          </a:prstGeom>
        </p:spPr>
        <p:txBody>
          <a:bodyPr/>
          <a:lstStyle>
            <a:lvl1pPr algn="ctr">
              <a:defRPr sz="5513" b="1">
                <a:solidFill>
                  <a:schemeClr val="bg1"/>
                </a:solidFill>
              </a:defRPr>
            </a:lvl1pPr>
          </a:lstStyle>
          <a:p>
            <a:r>
              <a:rPr lang="pt-BR" dirty="0"/>
              <a:t>Escreva uma frase/citação </a:t>
            </a:r>
          </a:p>
        </p:txBody>
      </p:sp>
    </p:spTree>
    <p:extLst>
      <p:ext uri="{BB962C8B-B14F-4D97-AF65-F5344CB8AC3E}">
        <p14:creationId xmlns:p14="http://schemas.microsoft.com/office/powerpoint/2010/main" val="40102506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 V2 Clar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áfico 9">
            <a:extLst>
              <a:ext uri="{FF2B5EF4-FFF2-40B4-BE49-F238E27FC236}">
                <a16:creationId xmlns:a16="http://schemas.microsoft.com/office/drawing/2014/main" id="{04024E9A-1262-48A1-A387-6005E4A2A176}"/>
              </a:ext>
            </a:extLst>
          </p:cNvPr>
          <p:cNvGrpSpPr/>
          <p:nvPr/>
        </p:nvGrpSpPr>
        <p:grpSpPr>
          <a:xfrm>
            <a:off x="0" y="0"/>
            <a:ext cx="13442950" cy="7561263"/>
            <a:chOff x="0" y="0"/>
            <a:chExt cx="12192000" cy="6858000"/>
          </a:xfrm>
        </p:grpSpPr>
        <p:sp>
          <p:nvSpPr>
            <p:cNvPr id="3" name="Forma Livre: Forma 2">
              <a:extLst>
                <a:ext uri="{FF2B5EF4-FFF2-40B4-BE49-F238E27FC236}">
                  <a16:creationId xmlns:a16="http://schemas.microsoft.com/office/drawing/2014/main" id="{E4CB4F5D-76BF-4BAA-A123-50A4EA5AE6F6}"/>
                </a:ext>
              </a:extLst>
            </p:cNvPr>
            <p:cNvSpPr/>
            <p:nvPr/>
          </p:nvSpPr>
          <p:spPr>
            <a:xfrm>
              <a:off x="0" y="0"/>
              <a:ext cx="340359" cy="1903729"/>
            </a:xfrm>
            <a:custGeom>
              <a:avLst/>
              <a:gdLst>
                <a:gd name="connsiteX0" fmla="*/ 288925 w 340359"/>
                <a:gd name="connsiteY0" fmla="*/ 0 h 1903729"/>
                <a:gd name="connsiteX1" fmla="*/ 0 w 340359"/>
                <a:gd name="connsiteY1" fmla="*/ 0 h 1903729"/>
                <a:gd name="connsiteX2" fmla="*/ 0 w 340359"/>
                <a:gd name="connsiteY2" fmla="*/ 1903730 h 1903729"/>
                <a:gd name="connsiteX3" fmla="*/ 340360 w 340359"/>
                <a:gd name="connsiteY3" fmla="*/ 544195 h 1903729"/>
                <a:gd name="connsiteX4" fmla="*/ 288925 w 340359"/>
                <a:gd name="connsiteY4" fmla="*/ 0 h 1903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0359" h="1903729">
                  <a:moveTo>
                    <a:pt x="288925" y="0"/>
                  </a:moveTo>
                  <a:lnTo>
                    <a:pt x="0" y="0"/>
                  </a:lnTo>
                  <a:lnTo>
                    <a:pt x="0" y="1903730"/>
                  </a:lnTo>
                  <a:cubicBezTo>
                    <a:pt x="217170" y="1498600"/>
                    <a:pt x="340360" y="1035685"/>
                    <a:pt x="340360" y="544195"/>
                  </a:cubicBezTo>
                  <a:cubicBezTo>
                    <a:pt x="340360" y="358140"/>
                    <a:pt x="322580" y="175895"/>
                    <a:pt x="288925" y="0"/>
                  </a:cubicBezTo>
                  <a:close/>
                </a:path>
              </a:pathLst>
            </a:custGeom>
            <a:solidFill>
              <a:srgbClr val="63B1BC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 sz="2315"/>
            </a:p>
          </p:txBody>
        </p:sp>
        <p:sp>
          <p:nvSpPr>
            <p:cNvPr id="4" name="Forma Livre: Forma 3">
              <a:extLst>
                <a:ext uri="{FF2B5EF4-FFF2-40B4-BE49-F238E27FC236}">
                  <a16:creationId xmlns:a16="http://schemas.microsoft.com/office/drawing/2014/main" id="{7CAE5BB3-75AB-41BD-8B9D-0FDDD806B407}"/>
                </a:ext>
              </a:extLst>
            </p:cNvPr>
            <p:cNvSpPr/>
            <p:nvPr/>
          </p:nvSpPr>
          <p:spPr>
            <a:xfrm>
              <a:off x="6089015" y="0"/>
              <a:ext cx="4686935" cy="355600"/>
            </a:xfrm>
            <a:custGeom>
              <a:avLst/>
              <a:gdLst>
                <a:gd name="connsiteX0" fmla="*/ 0 w 4686935"/>
                <a:gd name="connsiteY0" fmla="*/ 0 h 355600"/>
                <a:gd name="connsiteX1" fmla="*/ 4686935 w 4686935"/>
                <a:gd name="connsiteY1" fmla="*/ 0 h 355600"/>
                <a:gd name="connsiteX2" fmla="*/ 4686935 w 4686935"/>
                <a:gd name="connsiteY2" fmla="*/ 355600 h 355600"/>
                <a:gd name="connsiteX3" fmla="*/ 0 w 4686935"/>
                <a:gd name="connsiteY3" fmla="*/ 355600 h 355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86935" h="355600">
                  <a:moveTo>
                    <a:pt x="0" y="0"/>
                  </a:moveTo>
                  <a:lnTo>
                    <a:pt x="4686935" y="0"/>
                  </a:lnTo>
                  <a:lnTo>
                    <a:pt x="4686935" y="355600"/>
                  </a:lnTo>
                  <a:lnTo>
                    <a:pt x="0" y="355600"/>
                  </a:lnTo>
                  <a:close/>
                </a:path>
              </a:pathLst>
            </a:custGeom>
            <a:solidFill>
              <a:schemeClr val="accent2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 sz="2315"/>
            </a:p>
          </p:txBody>
        </p:sp>
        <p:sp>
          <p:nvSpPr>
            <p:cNvPr id="5" name="Forma Livre: Forma 4">
              <a:extLst>
                <a:ext uri="{FF2B5EF4-FFF2-40B4-BE49-F238E27FC236}">
                  <a16:creationId xmlns:a16="http://schemas.microsoft.com/office/drawing/2014/main" id="{AD88EE2C-D2C2-446D-87E7-98F5B90A14E5}"/>
                </a:ext>
              </a:extLst>
            </p:cNvPr>
            <p:cNvSpPr/>
            <p:nvPr/>
          </p:nvSpPr>
          <p:spPr>
            <a:xfrm>
              <a:off x="11851640" y="650875"/>
              <a:ext cx="340359" cy="2769234"/>
            </a:xfrm>
            <a:custGeom>
              <a:avLst/>
              <a:gdLst>
                <a:gd name="connsiteX0" fmla="*/ 0 w 340359"/>
                <a:gd name="connsiteY0" fmla="*/ 0 h 2769234"/>
                <a:gd name="connsiteX1" fmla="*/ 0 w 340359"/>
                <a:gd name="connsiteY1" fmla="*/ 2769235 h 2769234"/>
                <a:gd name="connsiteX2" fmla="*/ 340360 w 340359"/>
                <a:gd name="connsiteY2" fmla="*/ 2769235 h 2769234"/>
                <a:gd name="connsiteX3" fmla="*/ 340360 w 340359"/>
                <a:gd name="connsiteY3" fmla="*/ 1149350 h 2769234"/>
                <a:gd name="connsiteX4" fmla="*/ 0 w 340359"/>
                <a:gd name="connsiteY4" fmla="*/ 0 h 2769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0359" h="2769234">
                  <a:moveTo>
                    <a:pt x="0" y="0"/>
                  </a:moveTo>
                  <a:lnTo>
                    <a:pt x="0" y="2769235"/>
                  </a:lnTo>
                  <a:lnTo>
                    <a:pt x="340360" y="2769235"/>
                  </a:lnTo>
                  <a:lnTo>
                    <a:pt x="340360" y="1149350"/>
                  </a:lnTo>
                  <a:cubicBezTo>
                    <a:pt x="140970" y="809625"/>
                    <a:pt x="19685" y="417830"/>
                    <a:pt x="0" y="0"/>
                  </a:cubicBezTo>
                  <a:close/>
                </a:path>
              </a:pathLst>
            </a:custGeom>
            <a:solidFill>
              <a:srgbClr val="63B1BC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 sz="2315"/>
            </a:p>
          </p:txBody>
        </p:sp>
        <p:sp>
          <p:nvSpPr>
            <p:cNvPr id="6" name="Forma Livre: Forma 5">
              <a:extLst>
                <a:ext uri="{FF2B5EF4-FFF2-40B4-BE49-F238E27FC236}">
                  <a16:creationId xmlns:a16="http://schemas.microsoft.com/office/drawing/2014/main" id="{26D1AE59-57CE-49FF-9DC8-1A3A5CB72D99}"/>
                </a:ext>
              </a:extLst>
            </p:cNvPr>
            <p:cNvSpPr/>
            <p:nvPr/>
          </p:nvSpPr>
          <p:spPr>
            <a:xfrm>
              <a:off x="11848465" y="0"/>
              <a:ext cx="343534" cy="1800225"/>
            </a:xfrm>
            <a:custGeom>
              <a:avLst/>
              <a:gdLst>
                <a:gd name="connsiteX0" fmla="*/ 343535 w 343534"/>
                <a:gd name="connsiteY0" fmla="*/ 1800225 h 1800225"/>
                <a:gd name="connsiteX1" fmla="*/ 343535 w 343534"/>
                <a:gd name="connsiteY1" fmla="*/ 0 h 1800225"/>
                <a:gd name="connsiteX2" fmla="*/ 0 w 343534"/>
                <a:gd name="connsiteY2" fmla="*/ 0 h 1800225"/>
                <a:gd name="connsiteX3" fmla="*/ 0 w 343534"/>
                <a:gd name="connsiteY3" fmla="*/ 531495 h 1800225"/>
                <a:gd name="connsiteX4" fmla="*/ 2540 w 343534"/>
                <a:gd name="connsiteY4" fmla="*/ 650875 h 1800225"/>
                <a:gd name="connsiteX5" fmla="*/ 2540 w 343534"/>
                <a:gd name="connsiteY5" fmla="*/ 643255 h 1800225"/>
                <a:gd name="connsiteX6" fmla="*/ 343535 w 343534"/>
                <a:gd name="connsiteY6" fmla="*/ 1800225 h 1800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3534" h="1800225">
                  <a:moveTo>
                    <a:pt x="343535" y="1800225"/>
                  </a:moveTo>
                  <a:lnTo>
                    <a:pt x="343535" y="0"/>
                  </a:lnTo>
                  <a:lnTo>
                    <a:pt x="0" y="0"/>
                  </a:lnTo>
                  <a:lnTo>
                    <a:pt x="0" y="531495"/>
                  </a:lnTo>
                  <a:cubicBezTo>
                    <a:pt x="0" y="571500"/>
                    <a:pt x="1270" y="611505"/>
                    <a:pt x="2540" y="650875"/>
                  </a:cubicBezTo>
                  <a:lnTo>
                    <a:pt x="2540" y="643255"/>
                  </a:lnTo>
                  <a:cubicBezTo>
                    <a:pt x="21590" y="1064260"/>
                    <a:pt x="143510" y="1457960"/>
                    <a:pt x="343535" y="1800225"/>
                  </a:cubicBezTo>
                  <a:close/>
                </a:path>
              </a:pathLst>
            </a:custGeom>
            <a:solidFill>
              <a:schemeClr val="accent2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 sz="2315" dirty="0"/>
            </a:p>
          </p:txBody>
        </p:sp>
        <p:sp>
          <p:nvSpPr>
            <p:cNvPr id="7" name="Forma Livre: Forma 6">
              <a:extLst>
                <a:ext uri="{FF2B5EF4-FFF2-40B4-BE49-F238E27FC236}">
                  <a16:creationId xmlns:a16="http://schemas.microsoft.com/office/drawing/2014/main" id="{0368425D-9A9D-4C26-B0E8-8E0DA2D16331}"/>
                </a:ext>
              </a:extLst>
            </p:cNvPr>
            <p:cNvSpPr/>
            <p:nvPr/>
          </p:nvSpPr>
          <p:spPr>
            <a:xfrm>
              <a:off x="11851640" y="643890"/>
              <a:ext cx="340359" cy="1156334"/>
            </a:xfrm>
            <a:custGeom>
              <a:avLst/>
              <a:gdLst>
                <a:gd name="connsiteX0" fmla="*/ 340360 w 340359"/>
                <a:gd name="connsiteY0" fmla="*/ 1156335 h 1156334"/>
                <a:gd name="connsiteX1" fmla="*/ 0 w 340359"/>
                <a:gd name="connsiteY1" fmla="*/ 0 h 1156334"/>
                <a:gd name="connsiteX2" fmla="*/ 0 w 340359"/>
                <a:gd name="connsiteY2" fmla="*/ 7620 h 1156334"/>
                <a:gd name="connsiteX3" fmla="*/ 340360 w 340359"/>
                <a:gd name="connsiteY3" fmla="*/ 1156335 h 1156334"/>
                <a:gd name="connsiteX4" fmla="*/ 340360 w 340359"/>
                <a:gd name="connsiteY4" fmla="*/ 1156335 h 1156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0359" h="1156334">
                  <a:moveTo>
                    <a:pt x="340360" y="1156335"/>
                  </a:moveTo>
                  <a:cubicBezTo>
                    <a:pt x="140335" y="814070"/>
                    <a:pt x="18415" y="420370"/>
                    <a:pt x="0" y="0"/>
                  </a:cubicBezTo>
                  <a:lnTo>
                    <a:pt x="0" y="7620"/>
                  </a:lnTo>
                  <a:cubicBezTo>
                    <a:pt x="19685" y="424815"/>
                    <a:pt x="140970" y="816610"/>
                    <a:pt x="340360" y="1156335"/>
                  </a:cubicBezTo>
                  <a:lnTo>
                    <a:pt x="340360" y="1156335"/>
                  </a:lnTo>
                  <a:close/>
                </a:path>
              </a:pathLst>
            </a:custGeom>
            <a:solidFill>
              <a:srgbClr val="1F2A44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 sz="2315"/>
            </a:p>
          </p:txBody>
        </p:sp>
        <p:sp>
          <p:nvSpPr>
            <p:cNvPr id="8" name="Forma Livre: Forma 7">
              <a:extLst>
                <a:ext uri="{FF2B5EF4-FFF2-40B4-BE49-F238E27FC236}">
                  <a16:creationId xmlns:a16="http://schemas.microsoft.com/office/drawing/2014/main" id="{28108017-2118-4681-94C8-669A785576FB}"/>
                </a:ext>
              </a:extLst>
            </p:cNvPr>
            <p:cNvSpPr/>
            <p:nvPr/>
          </p:nvSpPr>
          <p:spPr>
            <a:xfrm>
              <a:off x="11851640" y="4954270"/>
              <a:ext cx="340359" cy="1903729"/>
            </a:xfrm>
            <a:custGeom>
              <a:avLst/>
              <a:gdLst>
                <a:gd name="connsiteX0" fmla="*/ 51435 w 340359"/>
                <a:gd name="connsiteY0" fmla="*/ 1903730 h 1903729"/>
                <a:gd name="connsiteX1" fmla="*/ 340360 w 340359"/>
                <a:gd name="connsiteY1" fmla="*/ 1903730 h 1903729"/>
                <a:gd name="connsiteX2" fmla="*/ 340360 w 340359"/>
                <a:gd name="connsiteY2" fmla="*/ 0 h 1903729"/>
                <a:gd name="connsiteX3" fmla="*/ 0 w 340359"/>
                <a:gd name="connsiteY3" fmla="*/ 1360170 h 1903729"/>
                <a:gd name="connsiteX4" fmla="*/ 51435 w 340359"/>
                <a:gd name="connsiteY4" fmla="*/ 1903730 h 1903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0359" h="1903729">
                  <a:moveTo>
                    <a:pt x="51435" y="1903730"/>
                  </a:moveTo>
                  <a:lnTo>
                    <a:pt x="340360" y="1903730"/>
                  </a:lnTo>
                  <a:lnTo>
                    <a:pt x="340360" y="0"/>
                  </a:lnTo>
                  <a:cubicBezTo>
                    <a:pt x="123190" y="405130"/>
                    <a:pt x="0" y="868045"/>
                    <a:pt x="0" y="1360170"/>
                  </a:cubicBezTo>
                  <a:cubicBezTo>
                    <a:pt x="0" y="1545590"/>
                    <a:pt x="17780" y="1727835"/>
                    <a:pt x="51435" y="1903730"/>
                  </a:cubicBezTo>
                  <a:close/>
                </a:path>
              </a:pathLst>
            </a:custGeom>
            <a:solidFill>
              <a:srgbClr val="63B1BC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 sz="2315"/>
            </a:p>
          </p:txBody>
        </p:sp>
        <p:sp>
          <p:nvSpPr>
            <p:cNvPr id="11" name="Forma Livre: Forma 10">
              <a:extLst>
                <a:ext uri="{FF2B5EF4-FFF2-40B4-BE49-F238E27FC236}">
                  <a16:creationId xmlns:a16="http://schemas.microsoft.com/office/drawing/2014/main" id="{44A1E025-DB4A-4BFA-AADA-BBFCE91CDE51}"/>
                </a:ext>
              </a:extLst>
            </p:cNvPr>
            <p:cNvSpPr/>
            <p:nvPr/>
          </p:nvSpPr>
          <p:spPr>
            <a:xfrm>
              <a:off x="1416050" y="6502400"/>
              <a:ext cx="4686935" cy="355600"/>
            </a:xfrm>
            <a:custGeom>
              <a:avLst/>
              <a:gdLst>
                <a:gd name="connsiteX0" fmla="*/ 0 w 4686935"/>
                <a:gd name="connsiteY0" fmla="*/ 0 h 355600"/>
                <a:gd name="connsiteX1" fmla="*/ 4686935 w 4686935"/>
                <a:gd name="connsiteY1" fmla="*/ 0 h 355600"/>
                <a:gd name="connsiteX2" fmla="*/ 4686935 w 4686935"/>
                <a:gd name="connsiteY2" fmla="*/ 355600 h 355600"/>
                <a:gd name="connsiteX3" fmla="*/ 0 w 4686935"/>
                <a:gd name="connsiteY3" fmla="*/ 355600 h 355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86935" h="355600">
                  <a:moveTo>
                    <a:pt x="0" y="0"/>
                  </a:moveTo>
                  <a:lnTo>
                    <a:pt x="4686935" y="0"/>
                  </a:lnTo>
                  <a:lnTo>
                    <a:pt x="4686935" y="355600"/>
                  </a:lnTo>
                  <a:lnTo>
                    <a:pt x="0" y="355600"/>
                  </a:lnTo>
                  <a:close/>
                </a:path>
              </a:pathLst>
            </a:custGeom>
            <a:solidFill>
              <a:schemeClr val="accent2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 sz="2315"/>
            </a:p>
          </p:txBody>
        </p:sp>
        <p:sp>
          <p:nvSpPr>
            <p:cNvPr id="12" name="Forma Livre: Forma 11">
              <a:extLst>
                <a:ext uri="{FF2B5EF4-FFF2-40B4-BE49-F238E27FC236}">
                  <a16:creationId xmlns:a16="http://schemas.microsoft.com/office/drawing/2014/main" id="{326037A0-471C-4A9B-A856-0255C5C642F9}"/>
                </a:ext>
              </a:extLst>
            </p:cNvPr>
            <p:cNvSpPr/>
            <p:nvPr/>
          </p:nvSpPr>
          <p:spPr>
            <a:xfrm>
              <a:off x="0" y="3437890"/>
              <a:ext cx="340359" cy="2769234"/>
            </a:xfrm>
            <a:custGeom>
              <a:avLst/>
              <a:gdLst>
                <a:gd name="connsiteX0" fmla="*/ 340360 w 340359"/>
                <a:gd name="connsiteY0" fmla="*/ 2769235 h 2769234"/>
                <a:gd name="connsiteX1" fmla="*/ 340360 w 340359"/>
                <a:gd name="connsiteY1" fmla="*/ 0 h 2769234"/>
                <a:gd name="connsiteX2" fmla="*/ 0 w 340359"/>
                <a:gd name="connsiteY2" fmla="*/ 0 h 2769234"/>
                <a:gd name="connsiteX3" fmla="*/ 0 w 340359"/>
                <a:gd name="connsiteY3" fmla="*/ 1619885 h 2769234"/>
                <a:gd name="connsiteX4" fmla="*/ 340360 w 340359"/>
                <a:gd name="connsiteY4" fmla="*/ 2769235 h 2769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0359" h="2769234">
                  <a:moveTo>
                    <a:pt x="340360" y="2769235"/>
                  </a:moveTo>
                  <a:lnTo>
                    <a:pt x="340360" y="0"/>
                  </a:lnTo>
                  <a:lnTo>
                    <a:pt x="0" y="0"/>
                  </a:lnTo>
                  <a:lnTo>
                    <a:pt x="0" y="1619885"/>
                  </a:lnTo>
                  <a:cubicBezTo>
                    <a:pt x="199390" y="1959610"/>
                    <a:pt x="320675" y="2351405"/>
                    <a:pt x="340360" y="2769235"/>
                  </a:cubicBezTo>
                  <a:close/>
                </a:path>
              </a:pathLst>
            </a:custGeom>
            <a:solidFill>
              <a:srgbClr val="63B1BC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 sz="2315"/>
            </a:p>
          </p:txBody>
        </p:sp>
        <p:sp>
          <p:nvSpPr>
            <p:cNvPr id="13" name="Forma Livre: Forma 12">
              <a:extLst>
                <a:ext uri="{FF2B5EF4-FFF2-40B4-BE49-F238E27FC236}">
                  <a16:creationId xmlns:a16="http://schemas.microsoft.com/office/drawing/2014/main" id="{BFB4436F-D9D5-4AAF-A798-53F32CA8FC65}"/>
                </a:ext>
              </a:extLst>
            </p:cNvPr>
            <p:cNvSpPr/>
            <p:nvPr/>
          </p:nvSpPr>
          <p:spPr>
            <a:xfrm>
              <a:off x="0" y="5057775"/>
              <a:ext cx="343534" cy="1800225"/>
            </a:xfrm>
            <a:custGeom>
              <a:avLst/>
              <a:gdLst>
                <a:gd name="connsiteX0" fmla="*/ 0 w 343534"/>
                <a:gd name="connsiteY0" fmla="*/ 0 h 1800225"/>
                <a:gd name="connsiteX1" fmla="*/ 0 w 343534"/>
                <a:gd name="connsiteY1" fmla="*/ 1800225 h 1800225"/>
                <a:gd name="connsiteX2" fmla="*/ 343535 w 343534"/>
                <a:gd name="connsiteY2" fmla="*/ 1800225 h 1800225"/>
                <a:gd name="connsiteX3" fmla="*/ 343535 w 343534"/>
                <a:gd name="connsiteY3" fmla="*/ 1268730 h 1800225"/>
                <a:gd name="connsiteX4" fmla="*/ 340995 w 343534"/>
                <a:gd name="connsiteY4" fmla="*/ 1149350 h 1800225"/>
                <a:gd name="connsiteX5" fmla="*/ 340995 w 343534"/>
                <a:gd name="connsiteY5" fmla="*/ 1156970 h 1800225"/>
                <a:gd name="connsiteX6" fmla="*/ 0 w 343534"/>
                <a:gd name="connsiteY6" fmla="*/ 0 h 1800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3534" h="1800225">
                  <a:moveTo>
                    <a:pt x="0" y="0"/>
                  </a:moveTo>
                  <a:lnTo>
                    <a:pt x="0" y="1800225"/>
                  </a:lnTo>
                  <a:lnTo>
                    <a:pt x="343535" y="1800225"/>
                  </a:lnTo>
                  <a:lnTo>
                    <a:pt x="343535" y="1268730"/>
                  </a:lnTo>
                  <a:cubicBezTo>
                    <a:pt x="343535" y="1228725"/>
                    <a:pt x="342265" y="1188720"/>
                    <a:pt x="340995" y="1149350"/>
                  </a:cubicBezTo>
                  <a:lnTo>
                    <a:pt x="340995" y="1156970"/>
                  </a:lnTo>
                  <a:cubicBezTo>
                    <a:pt x="321945" y="735965"/>
                    <a:pt x="200025" y="342265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 sz="2315"/>
            </a:p>
          </p:txBody>
        </p:sp>
        <p:sp>
          <p:nvSpPr>
            <p:cNvPr id="14" name="Forma Livre: Forma 13">
              <a:extLst>
                <a:ext uri="{FF2B5EF4-FFF2-40B4-BE49-F238E27FC236}">
                  <a16:creationId xmlns:a16="http://schemas.microsoft.com/office/drawing/2014/main" id="{2BC87CB6-AD7D-4CFE-82D0-139A1EC3C079}"/>
                </a:ext>
              </a:extLst>
            </p:cNvPr>
            <p:cNvSpPr/>
            <p:nvPr/>
          </p:nvSpPr>
          <p:spPr>
            <a:xfrm>
              <a:off x="0" y="5057775"/>
              <a:ext cx="340359" cy="1156970"/>
            </a:xfrm>
            <a:custGeom>
              <a:avLst/>
              <a:gdLst>
                <a:gd name="connsiteX0" fmla="*/ 340360 w 340359"/>
                <a:gd name="connsiteY0" fmla="*/ 1156970 h 1156970"/>
                <a:gd name="connsiteX1" fmla="*/ 340360 w 340359"/>
                <a:gd name="connsiteY1" fmla="*/ 1149350 h 1156970"/>
                <a:gd name="connsiteX2" fmla="*/ 0 w 340359"/>
                <a:gd name="connsiteY2" fmla="*/ 0 h 1156970"/>
                <a:gd name="connsiteX3" fmla="*/ 0 w 340359"/>
                <a:gd name="connsiteY3" fmla="*/ 635 h 1156970"/>
                <a:gd name="connsiteX4" fmla="*/ 340360 w 340359"/>
                <a:gd name="connsiteY4" fmla="*/ 1156970 h 1156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0359" h="1156970">
                  <a:moveTo>
                    <a:pt x="340360" y="1156970"/>
                  </a:moveTo>
                  <a:lnTo>
                    <a:pt x="340360" y="1149350"/>
                  </a:lnTo>
                  <a:cubicBezTo>
                    <a:pt x="320675" y="731520"/>
                    <a:pt x="199390" y="339725"/>
                    <a:pt x="0" y="0"/>
                  </a:cubicBezTo>
                  <a:lnTo>
                    <a:pt x="0" y="635"/>
                  </a:lnTo>
                  <a:cubicBezTo>
                    <a:pt x="200025" y="342265"/>
                    <a:pt x="321945" y="735965"/>
                    <a:pt x="340360" y="1156970"/>
                  </a:cubicBezTo>
                  <a:close/>
                </a:path>
              </a:pathLst>
            </a:custGeom>
            <a:solidFill>
              <a:srgbClr val="1F2A44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 sz="2315"/>
            </a:p>
          </p:txBody>
        </p:sp>
      </p:grpSp>
      <p:grpSp>
        <p:nvGrpSpPr>
          <p:cNvPr id="15" name="Gráfico 3">
            <a:extLst>
              <a:ext uri="{FF2B5EF4-FFF2-40B4-BE49-F238E27FC236}">
                <a16:creationId xmlns:a16="http://schemas.microsoft.com/office/drawing/2014/main" id="{0BCF444B-BA8B-46C4-9AA9-2A6635B7FB6C}"/>
              </a:ext>
            </a:extLst>
          </p:cNvPr>
          <p:cNvGrpSpPr/>
          <p:nvPr userDrawn="1"/>
        </p:nvGrpSpPr>
        <p:grpSpPr>
          <a:xfrm>
            <a:off x="4278677" y="2526182"/>
            <a:ext cx="4885597" cy="2508899"/>
            <a:chOff x="4147095" y="2428093"/>
            <a:chExt cx="3897808" cy="2001745"/>
          </a:xfrm>
        </p:grpSpPr>
        <p:grpSp>
          <p:nvGrpSpPr>
            <p:cNvPr id="16" name="Gráfico 3">
              <a:extLst>
                <a:ext uri="{FF2B5EF4-FFF2-40B4-BE49-F238E27FC236}">
                  <a16:creationId xmlns:a16="http://schemas.microsoft.com/office/drawing/2014/main" id="{05F88E5B-B22C-4AA3-A56A-ACBED8EF5E55}"/>
                </a:ext>
              </a:extLst>
            </p:cNvPr>
            <p:cNvGrpSpPr/>
            <p:nvPr/>
          </p:nvGrpSpPr>
          <p:grpSpPr>
            <a:xfrm>
              <a:off x="6368511" y="2428093"/>
              <a:ext cx="1676392" cy="2000942"/>
              <a:chOff x="6368511" y="2428093"/>
              <a:chExt cx="1676392" cy="2000942"/>
            </a:xfrm>
            <a:solidFill>
              <a:srgbClr val="1F2A44"/>
            </a:solidFill>
          </p:grpSpPr>
          <p:sp>
            <p:nvSpPr>
              <p:cNvPr id="25" name="Forma Livre: Forma 24">
                <a:extLst>
                  <a:ext uri="{FF2B5EF4-FFF2-40B4-BE49-F238E27FC236}">
                    <a16:creationId xmlns:a16="http://schemas.microsoft.com/office/drawing/2014/main" id="{9EA12EE1-6D23-48A0-B263-90818A9BD6DF}"/>
                  </a:ext>
                </a:extLst>
              </p:cNvPr>
              <p:cNvSpPr/>
              <p:nvPr/>
            </p:nvSpPr>
            <p:spPr>
              <a:xfrm>
                <a:off x="6368511" y="2502768"/>
                <a:ext cx="224090" cy="367746"/>
              </a:xfrm>
              <a:custGeom>
                <a:avLst/>
                <a:gdLst>
                  <a:gd name="connsiteX0" fmla="*/ 0 w 224090"/>
                  <a:gd name="connsiteY0" fmla="*/ 256907 h 367746"/>
                  <a:gd name="connsiteX1" fmla="*/ 40451 w 224090"/>
                  <a:gd name="connsiteY1" fmla="*/ 256907 h 367746"/>
                  <a:gd name="connsiteX2" fmla="*/ 115997 w 224090"/>
                  <a:gd name="connsiteY2" fmla="*/ 328903 h 367746"/>
                  <a:gd name="connsiteX3" fmla="*/ 184443 w 224090"/>
                  <a:gd name="connsiteY3" fmla="*/ 272177 h 367746"/>
                  <a:gd name="connsiteX4" fmla="*/ 126645 w 224090"/>
                  <a:gd name="connsiteY4" fmla="*/ 209423 h 367746"/>
                  <a:gd name="connsiteX5" fmla="*/ 81238 w 224090"/>
                  <a:gd name="connsiteY5" fmla="*/ 196632 h 367746"/>
                  <a:gd name="connsiteX6" fmla="*/ 6094 w 224090"/>
                  <a:gd name="connsiteY6" fmla="*/ 95034 h 367746"/>
                  <a:gd name="connsiteX7" fmla="*/ 111777 w 224090"/>
                  <a:gd name="connsiteY7" fmla="*/ 0 h 367746"/>
                  <a:gd name="connsiteX8" fmla="*/ 219536 w 224090"/>
                  <a:gd name="connsiteY8" fmla="*/ 95570 h 367746"/>
                  <a:gd name="connsiteX9" fmla="*/ 179085 w 224090"/>
                  <a:gd name="connsiteY9" fmla="*/ 95570 h 367746"/>
                  <a:gd name="connsiteX10" fmla="*/ 111710 w 224090"/>
                  <a:gd name="connsiteY10" fmla="*/ 38844 h 367746"/>
                  <a:gd name="connsiteX11" fmla="*/ 45742 w 224090"/>
                  <a:gd name="connsiteY11" fmla="*/ 95034 h 367746"/>
                  <a:gd name="connsiteX12" fmla="*/ 98919 w 224090"/>
                  <a:gd name="connsiteY12" fmla="*/ 158323 h 367746"/>
                  <a:gd name="connsiteX13" fmla="*/ 140777 w 224090"/>
                  <a:gd name="connsiteY13" fmla="*/ 170043 h 367746"/>
                  <a:gd name="connsiteX14" fmla="*/ 224091 w 224090"/>
                  <a:gd name="connsiteY14" fmla="*/ 272177 h 367746"/>
                  <a:gd name="connsiteX15" fmla="*/ 115796 w 224090"/>
                  <a:gd name="connsiteY15" fmla="*/ 367747 h 367746"/>
                  <a:gd name="connsiteX16" fmla="*/ 0 w 224090"/>
                  <a:gd name="connsiteY16" fmla="*/ 256907 h 3677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24090" h="367746">
                    <a:moveTo>
                      <a:pt x="0" y="256907"/>
                    </a:moveTo>
                    <a:lnTo>
                      <a:pt x="40451" y="256907"/>
                    </a:lnTo>
                    <a:cubicBezTo>
                      <a:pt x="46680" y="302850"/>
                      <a:pt x="77688" y="328903"/>
                      <a:pt x="115997" y="328903"/>
                    </a:cubicBezTo>
                    <a:cubicBezTo>
                      <a:pt x="156448" y="328903"/>
                      <a:pt x="184443" y="309949"/>
                      <a:pt x="184443" y="272177"/>
                    </a:cubicBezTo>
                    <a:cubicBezTo>
                      <a:pt x="184443" y="239896"/>
                      <a:pt x="167097" y="220608"/>
                      <a:pt x="126645" y="209423"/>
                    </a:cubicBezTo>
                    <a:lnTo>
                      <a:pt x="81238" y="196632"/>
                    </a:lnTo>
                    <a:cubicBezTo>
                      <a:pt x="28062" y="181764"/>
                      <a:pt x="6094" y="138499"/>
                      <a:pt x="6094" y="95034"/>
                    </a:cubicBezTo>
                    <a:cubicBezTo>
                      <a:pt x="6094" y="33687"/>
                      <a:pt x="54650" y="0"/>
                      <a:pt x="111777" y="0"/>
                    </a:cubicBezTo>
                    <a:cubicBezTo>
                      <a:pt x="173660" y="0"/>
                      <a:pt x="211969" y="34759"/>
                      <a:pt x="219536" y="95570"/>
                    </a:cubicBezTo>
                    <a:lnTo>
                      <a:pt x="179085" y="95570"/>
                    </a:lnTo>
                    <a:cubicBezTo>
                      <a:pt x="171450" y="61347"/>
                      <a:pt x="150019" y="38844"/>
                      <a:pt x="111710" y="38844"/>
                    </a:cubicBezTo>
                    <a:cubicBezTo>
                      <a:pt x="68781" y="38844"/>
                      <a:pt x="45742" y="63825"/>
                      <a:pt x="45742" y="95034"/>
                    </a:cubicBezTo>
                    <a:cubicBezTo>
                      <a:pt x="45742" y="127650"/>
                      <a:pt x="62084" y="148210"/>
                      <a:pt x="98919" y="158323"/>
                    </a:cubicBezTo>
                    <a:lnTo>
                      <a:pt x="140777" y="170043"/>
                    </a:lnTo>
                    <a:cubicBezTo>
                      <a:pt x="191274" y="184376"/>
                      <a:pt x="224091" y="215451"/>
                      <a:pt x="224091" y="272177"/>
                    </a:cubicBezTo>
                    <a:cubicBezTo>
                      <a:pt x="224091" y="329439"/>
                      <a:pt x="187389" y="367747"/>
                      <a:pt x="115796" y="367747"/>
                    </a:cubicBezTo>
                    <a:cubicBezTo>
                      <a:pt x="51234" y="367881"/>
                      <a:pt x="5090" y="325353"/>
                      <a:pt x="0" y="256907"/>
                    </a:cubicBezTo>
                    <a:close/>
                  </a:path>
                </a:pathLst>
              </a:custGeom>
              <a:solidFill>
                <a:srgbClr val="1F2A44"/>
              </a:solidFill>
              <a:ln w="6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2315"/>
              </a:p>
            </p:txBody>
          </p:sp>
          <p:sp>
            <p:nvSpPr>
              <p:cNvPr id="26" name="Forma Livre: Forma 25">
                <a:extLst>
                  <a:ext uri="{FF2B5EF4-FFF2-40B4-BE49-F238E27FC236}">
                    <a16:creationId xmlns:a16="http://schemas.microsoft.com/office/drawing/2014/main" id="{CAAADA23-3980-4072-B42D-9BD913FD8B97}"/>
                  </a:ext>
                </a:extLst>
              </p:cNvPr>
              <p:cNvSpPr/>
              <p:nvPr/>
            </p:nvSpPr>
            <p:spPr>
              <a:xfrm>
                <a:off x="6626423" y="2428093"/>
                <a:ext cx="274721" cy="437398"/>
              </a:xfrm>
              <a:custGeom>
                <a:avLst/>
                <a:gdLst>
                  <a:gd name="connsiteX0" fmla="*/ 202324 w 274721"/>
                  <a:gd name="connsiteY0" fmla="*/ 336672 h 437398"/>
                  <a:gd name="connsiteX1" fmla="*/ 72532 w 274721"/>
                  <a:gd name="connsiteY1" fmla="*/ 336672 h 437398"/>
                  <a:gd name="connsiteX2" fmla="*/ 39915 w 274721"/>
                  <a:gd name="connsiteY2" fmla="*/ 437398 h 437398"/>
                  <a:gd name="connsiteX3" fmla="*/ 0 w 274721"/>
                  <a:gd name="connsiteY3" fmla="*/ 437398 h 437398"/>
                  <a:gd name="connsiteX4" fmla="*/ 114858 w 274721"/>
                  <a:gd name="connsiteY4" fmla="*/ 79832 h 437398"/>
                  <a:gd name="connsiteX5" fmla="*/ 159864 w 274721"/>
                  <a:gd name="connsiteY5" fmla="*/ 79832 h 437398"/>
                  <a:gd name="connsiteX6" fmla="*/ 274722 w 274721"/>
                  <a:gd name="connsiteY6" fmla="*/ 437398 h 437398"/>
                  <a:gd name="connsiteX7" fmla="*/ 234806 w 274721"/>
                  <a:gd name="connsiteY7" fmla="*/ 437398 h 437398"/>
                  <a:gd name="connsiteX8" fmla="*/ 202324 w 274721"/>
                  <a:gd name="connsiteY8" fmla="*/ 336672 h 437398"/>
                  <a:gd name="connsiteX9" fmla="*/ 156917 w 274721"/>
                  <a:gd name="connsiteY9" fmla="*/ 58333 h 437398"/>
                  <a:gd name="connsiteX10" fmla="*/ 116466 w 274721"/>
                  <a:gd name="connsiteY10" fmla="*/ 29267 h 437398"/>
                  <a:gd name="connsiteX11" fmla="*/ 61883 w 274721"/>
                  <a:gd name="connsiteY11" fmla="*/ 58333 h 437398"/>
                  <a:gd name="connsiteX12" fmla="*/ 50162 w 274721"/>
                  <a:gd name="connsiteY12" fmla="*/ 36366 h 437398"/>
                  <a:gd name="connsiteX13" fmla="*/ 118073 w 274721"/>
                  <a:gd name="connsiteY13" fmla="*/ 0 h 437398"/>
                  <a:gd name="connsiteX14" fmla="*/ 158524 w 274721"/>
                  <a:gd name="connsiteY14" fmla="*/ 29066 h 437398"/>
                  <a:gd name="connsiteX15" fmla="*/ 213107 w 274721"/>
                  <a:gd name="connsiteY15" fmla="*/ 0 h 437398"/>
                  <a:gd name="connsiteX16" fmla="*/ 224827 w 274721"/>
                  <a:gd name="connsiteY16" fmla="*/ 21967 h 437398"/>
                  <a:gd name="connsiteX17" fmla="*/ 156917 w 274721"/>
                  <a:gd name="connsiteY17" fmla="*/ 58333 h 437398"/>
                  <a:gd name="connsiteX18" fmla="*/ 137428 w 274721"/>
                  <a:gd name="connsiteY18" fmla="*/ 134414 h 437398"/>
                  <a:gd name="connsiteX19" fmla="*/ 84252 w 274721"/>
                  <a:gd name="connsiteY19" fmla="*/ 300372 h 437398"/>
                  <a:gd name="connsiteX20" fmla="*/ 190470 w 274721"/>
                  <a:gd name="connsiteY20" fmla="*/ 300372 h 437398"/>
                  <a:gd name="connsiteX21" fmla="*/ 137428 w 274721"/>
                  <a:gd name="connsiteY21" fmla="*/ 134414 h 4373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74721" h="437398">
                    <a:moveTo>
                      <a:pt x="202324" y="336672"/>
                    </a:moveTo>
                    <a:lnTo>
                      <a:pt x="72532" y="336672"/>
                    </a:lnTo>
                    <a:lnTo>
                      <a:pt x="39915" y="437398"/>
                    </a:lnTo>
                    <a:lnTo>
                      <a:pt x="0" y="437398"/>
                    </a:lnTo>
                    <a:lnTo>
                      <a:pt x="114858" y="79832"/>
                    </a:lnTo>
                    <a:lnTo>
                      <a:pt x="159864" y="79832"/>
                    </a:lnTo>
                    <a:lnTo>
                      <a:pt x="274722" y="437398"/>
                    </a:lnTo>
                    <a:lnTo>
                      <a:pt x="234806" y="437398"/>
                    </a:lnTo>
                    <a:lnTo>
                      <a:pt x="202324" y="336672"/>
                    </a:lnTo>
                    <a:close/>
                    <a:moveTo>
                      <a:pt x="156917" y="58333"/>
                    </a:moveTo>
                    <a:lnTo>
                      <a:pt x="116466" y="29267"/>
                    </a:lnTo>
                    <a:lnTo>
                      <a:pt x="61883" y="58333"/>
                    </a:lnTo>
                    <a:lnTo>
                      <a:pt x="50162" y="36366"/>
                    </a:lnTo>
                    <a:lnTo>
                      <a:pt x="118073" y="0"/>
                    </a:lnTo>
                    <a:lnTo>
                      <a:pt x="158524" y="29066"/>
                    </a:lnTo>
                    <a:lnTo>
                      <a:pt x="213107" y="0"/>
                    </a:lnTo>
                    <a:lnTo>
                      <a:pt x="224827" y="21967"/>
                    </a:lnTo>
                    <a:lnTo>
                      <a:pt x="156917" y="58333"/>
                    </a:lnTo>
                    <a:close/>
                    <a:moveTo>
                      <a:pt x="137428" y="134414"/>
                    </a:moveTo>
                    <a:lnTo>
                      <a:pt x="84252" y="300372"/>
                    </a:lnTo>
                    <a:lnTo>
                      <a:pt x="190470" y="300372"/>
                    </a:lnTo>
                    <a:lnTo>
                      <a:pt x="137428" y="134414"/>
                    </a:lnTo>
                    <a:close/>
                  </a:path>
                </a:pathLst>
              </a:custGeom>
              <a:solidFill>
                <a:srgbClr val="1F2A44"/>
              </a:solidFill>
              <a:ln w="6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2315"/>
              </a:p>
            </p:txBody>
          </p:sp>
          <p:sp>
            <p:nvSpPr>
              <p:cNvPr id="27" name="Forma Livre: Forma 26">
                <a:extLst>
                  <a:ext uri="{FF2B5EF4-FFF2-40B4-BE49-F238E27FC236}">
                    <a16:creationId xmlns:a16="http://schemas.microsoft.com/office/drawing/2014/main" id="{1616A99C-2010-4414-8833-E3BDD0FE5A5D}"/>
                  </a:ext>
                </a:extLst>
              </p:cNvPr>
              <p:cNvSpPr/>
              <p:nvPr/>
            </p:nvSpPr>
            <p:spPr>
              <a:xfrm>
                <a:off x="6928402" y="2502768"/>
                <a:ext cx="230787" cy="367880"/>
              </a:xfrm>
              <a:custGeom>
                <a:avLst/>
                <a:gdLst>
                  <a:gd name="connsiteX0" fmla="*/ 230788 w 230787"/>
                  <a:gd name="connsiteY0" fmla="*/ 246794 h 367880"/>
                  <a:gd name="connsiteX1" fmla="*/ 115394 w 230787"/>
                  <a:gd name="connsiteY1" fmla="*/ 367881 h 367880"/>
                  <a:gd name="connsiteX2" fmla="*/ 0 w 230787"/>
                  <a:gd name="connsiteY2" fmla="*/ 246794 h 367880"/>
                  <a:gd name="connsiteX3" fmla="*/ 0 w 230787"/>
                  <a:gd name="connsiteY3" fmla="*/ 121086 h 367880"/>
                  <a:gd name="connsiteX4" fmla="*/ 115394 w 230787"/>
                  <a:gd name="connsiteY4" fmla="*/ 0 h 367880"/>
                  <a:gd name="connsiteX5" fmla="*/ 230788 w 230787"/>
                  <a:gd name="connsiteY5" fmla="*/ 121086 h 367880"/>
                  <a:gd name="connsiteX6" fmla="*/ 230788 w 230787"/>
                  <a:gd name="connsiteY6" fmla="*/ 246794 h 367880"/>
                  <a:gd name="connsiteX7" fmla="*/ 191609 w 230787"/>
                  <a:gd name="connsiteY7" fmla="*/ 121086 h 367880"/>
                  <a:gd name="connsiteX8" fmla="*/ 115528 w 230787"/>
                  <a:gd name="connsiteY8" fmla="*/ 38844 h 367880"/>
                  <a:gd name="connsiteX9" fmla="*/ 39447 w 230787"/>
                  <a:gd name="connsiteY9" fmla="*/ 121086 h 367880"/>
                  <a:gd name="connsiteX10" fmla="*/ 39447 w 230787"/>
                  <a:gd name="connsiteY10" fmla="*/ 246794 h 367880"/>
                  <a:gd name="connsiteX11" fmla="*/ 115528 w 230787"/>
                  <a:gd name="connsiteY11" fmla="*/ 329037 h 367880"/>
                  <a:gd name="connsiteX12" fmla="*/ 191609 w 230787"/>
                  <a:gd name="connsiteY12" fmla="*/ 246794 h 367880"/>
                  <a:gd name="connsiteX13" fmla="*/ 191609 w 230787"/>
                  <a:gd name="connsiteY13" fmla="*/ 121086 h 3678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30787" h="367880">
                    <a:moveTo>
                      <a:pt x="230788" y="246794"/>
                    </a:moveTo>
                    <a:cubicBezTo>
                      <a:pt x="230788" y="321937"/>
                      <a:pt x="183840" y="367881"/>
                      <a:pt x="115394" y="367881"/>
                    </a:cubicBezTo>
                    <a:cubicBezTo>
                      <a:pt x="46948" y="367881"/>
                      <a:pt x="0" y="321937"/>
                      <a:pt x="0" y="246794"/>
                    </a:cubicBezTo>
                    <a:lnTo>
                      <a:pt x="0" y="121086"/>
                    </a:lnTo>
                    <a:cubicBezTo>
                      <a:pt x="0" y="45943"/>
                      <a:pt x="46948" y="0"/>
                      <a:pt x="115394" y="0"/>
                    </a:cubicBezTo>
                    <a:cubicBezTo>
                      <a:pt x="183840" y="0"/>
                      <a:pt x="230788" y="45943"/>
                      <a:pt x="230788" y="121086"/>
                    </a:cubicBezTo>
                    <a:lnTo>
                      <a:pt x="230788" y="246794"/>
                    </a:lnTo>
                    <a:close/>
                    <a:moveTo>
                      <a:pt x="191609" y="121086"/>
                    </a:moveTo>
                    <a:cubicBezTo>
                      <a:pt x="191609" y="67039"/>
                      <a:pt x="157922" y="38844"/>
                      <a:pt x="115528" y="38844"/>
                    </a:cubicBezTo>
                    <a:cubicBezTo>
                      <a:pt x="73134" y="38844"/>
                      <a:pt x="39447" y="66839"/>
                      <a:pt x="39447" y="121086"/>
                    </a:cubicBezTo>
                    <a:lnTo>
                      <a:pt x="39447" y="246794"/>
                    </a:lnTo>
                    <a:cubicBezTo>
                      <a:pt x="39447" y="300841"/>
                      <a:pt x="73134" y="329037"/>
                      <a:pt x="115528" y="329037"/>
                    </a:cubicBezTo>
                    <a:cubicBezTo>
                      <a:pt x="157922" y="329037"/>
                      <a:pt x="191609" y="301042"/>
                      <a:pt x="191609" y="246794"/>
                    </a:cubicBezTo>
                    <a:lnTo>
                      <a:pt x="191609" y="121086"/>
                    </a:lnTo>
                    <a:close/>
                  </a:path>
                </a:pathLst>
              </a:custGeom>
              <a:solidFill>
                <a:srgbClr val="1F2A44"/>
              </a:solidFill>
              <a:ln w="6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2315"/>
              </a:p>
            </p:txBody>
          </p:sp>
          <p:sp>
            <p:nvSpPr>
              <p:cNvPr id="28" name="Forma Livre: Forma 27">
                <a:extLst>
                  <a:ext uri="{FF2B5EF4-FFF2-40B4-BE49-F238E27FC236}">
                    <a16:creationId xmlns:a16="http://schemas.microsoft.com/office/drawing/2014/main" id="{BF6D2973-62D2-4B68-98C3-32A908F831A0}"/>
                  </a:ext>
                </a:extLst>
              </p:cNvPr>
              <p:cNvSpPr/>
              <p:nvPr/>
            </p:nvSpPr>
            <p:spPr>
              <a:xfrm>
                <a:off x="6380834" y="3027364"/>
                <a:ext cx="230787" cy="357567"/>
              </a:xfrm>
              <a:custGeom>
                <a:avLst/>
                <a:gdLst>
                  <a:gd name="connsiteX0" fmla="*/ 115461 w 230787"/>
                  <a:gd name="connsiteY0" fmla="*/ 218599 h 357567"/>
                  <a:gd name="connsiteX1" fmla="*/ 39380 w 230787"/>
                  <a:gd name="connsiteY1" fmla="*/ 218599 h 357567"/>
                  <a:gd name="connsiteX2" fmla="*/ 39380 w 230787"/>
                  <a:gd name="connsiteY2" fmla="*/ 357567 h 357567"/>
                  <a:gd name="connsiteX3" fmla="*/ 0 w 230787"/>
                  <a:gd name="connsiteY3" fmla="*/ 357567 h 357567"/>
                  <a:gd name="connsiteX4" fmla="*/ 0 w 230787"/>
                  <a:gd name="connsiteY4" fmla="*/ 0 h 357567"/>
                  <a:gd name="connsiteX5" fmla="*/ 115394 w 230787"/>
                  <a:gd name="connsiteY5" fmla="*/ 0 h 357567"/>
                  <a:gd name="connsiteX6" fmla="*/ 230788 w 230787"/>
                  <a:gd name="connsiteY6" fmla="*/ 109366 h 357567"/>
                  <a:gd name="connsiteX7" fmla="*/ 115461 w 230787"/>
                  <a:gd name="connsiteY7" fmla="*/ 218599 h 357567"/>
                  <a:gd name="connsiteX8" fmla="*/ 115461 w 230787"/>
                  <a:gd name="connsiteY8" fmla="*/ 38844 h 357567"/>
                  <a:gd name="connsiteX9" fmla="*/ 39380 w 230787"/>
                  <a:gd name="connsiteY9" fmla="*/ 38844 h 357567"/>
                  <a:gd name="connsiteX10" fmla="*/ 39380 w 230787"/>
                  <a:gd name="connsiteY10" fmla="*/ 179755 h 357567"/>
                  <a:gd name="connsiteX11" fmla="*/ 115461 w 230787"/>
                  <a:gd name="connsiteY11" fmla="*/ 179755 h 357567"/>
                  <a:gd name="connsiteX12" fmla="*/ 190604 w 230787"/>
                  <a:gd name="connsiteY12" fmla="*/ 109165 h 357567"/>
                  <a:gd name="connsiteX13" fmla="*/ 115461 w 230787"/>
                  <a:gd name="connsiteY13" fmla="*/ 38844 h 3575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30787" h="357567">
                    <a:moveTo>
                      <a:pt x="115461" y="218599"/>
                    </a:moveTo>
                    <a:lnTo>
                      <a:pt x="39380" y="218599"/>
                    </a:lnTo>
                    <a:lnTo>
                      <a:pt x="39380" y="357567"/>
                    </a:lnTo>
                    <a:lnTo>
                      <a:pt x="0" y="357567"/>
                    </a:lnTo>
                    <a:lnTo>
                      <a:pt x="0" y="0"/>
                    </a:lnTo>
                    <a:lnTo>
                      <a:pt x="115394" y="0"/>
                    </a:lnTo>
                    <a:cubicBezTo>
                      <a:pt x="198172" y="0"/>
                      <a:pt x="230788" y="45943"/>
                      <a:pt x="230788" y="109366"/>
                    </a:cubicBezTo>
                    <a:cubicBezTo>
                      <a:pt x="230922" y="172656"/>
                      <a:pt x="198105" y="218599"/>
                      <a:pt x="115461" y="218599"/>
                    </a:cubicBezTo>
                    <a:close/>
                    <a:moveTo>
                      <a:pt x="115461" y="38844"/>
                    </a:moveTo>
                    <a:lnTo>
                      <a:pt x="39380" y="38844"/>
                    </a:lnTo>
                    <a:lnTo>
                      <a:pt x="39380" y="179755"/>
                    </a:lnTo>
                    <a:lnTo>
                      <a:pt x="115461" y="179755"/>
                    </a:lnTo>
                    <a:cubicBezTo>
                      <a:pt x="170579" y="179755"/>
                      <a:pt x="190604" y="148010"/>
                      <a:pt x="190604" y="109165"/>
                    </a:cubicBezTo>
                    <a:cubicBezTo>
                      <a:pt x="190470" y="70522"/>
                      <a:pt x="170646" y="38844"/>
                      <a:pt x="115461" y="38844"/>
                    </a:cubicBezTo>
                    <a:close/>
                  </a:path>
                </a:pathLst>
              </a:custGeom>
              <a:solidFill>
                <a:srgbClr val="1F2A44"/>
              </a:solidFill>
              <a:ln w="6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2315"/>
              </a:p>
            </p:txBody>
          </p:sp>
          <p:sp>
            <p:nvSpPr>
              <p:cNvPr id="29" name="Forma Livre: Forma 28">
                <a:extLst>
                  <a:ext uri="{FF2B5EF4-FFF2-40B4-BE49-F238E27FC236}">
                    <a16:creationId xmlns:a16="http://schemas.microsoft.com/office/drawing/2014/main" id="{B3CA6FAD-6233-421D-AFE5-FA78087F7246}"/>
                  </a:ext>
                </a:extLst>
              </p:cNvPr>
              <p:cNvSpPr/>
              <p:nvPr/>
            </p:nvSpPr>
            <p:spPr>
              <a:xfrm>
                <a:off x="6616310" y="3027432"/>
                <a:ext cx="274721" cy="357566"/>
              </a:xfrm>
              <a:custGeom>
                <a:avLst/>
                <a:gdLst>
                  <a:gd name="connsiteX0" fmla="*/ 202325 w 274721"/>
                  <a:gd name="connsiteY0" fmla="*/ 256840 h 357566"/>
                  <a:gd name="connsiteX1" fmla="*/ 72532 w 274721"/>
                  <a:gd name="connsiteY1" fmla="*/ 256840 h 357566"/>
                  <a:gd name="connsiteX2" fmla="*/ 39916 w 274721"/>
                  <a:gd name="connsiteY2" fmla="*/ 357567 h 357566"/>
                  <a:gd name="connsiteX3" fmla="*/ 0 w 274721"/>
                  <a:gd name="connsiteY3" fmla="*/ 357567 h 357566"/>
                  <a:gd name="connsiteX4" fmla="*/ 114858 w 274721"/>
                  <a:gd name="connsiteY4" fmla="*/ 0 h 357566"/>
                  <a:gd name="connsiteX5" fmla="*/ 159864 w 274721"/>
                  <a:gd name="connsiteY5" fmla="*/ 0 h 357566"/>
                  <a:gd name="connsiteX6" fmla="*/ 274722 w 274721"/>
                  <a:gd name="connsiteY6" fmla="*/ 357567 h 357566"/>
                  <a:gd name="connsiteX7" fmla="*/ 234806 w 274721"/>
                  <a:gd name="connsiteY7" fmla="*/ 357567 h 357566"/>
                  <a:gd name="connsiteX8" fmla="*/ 202325 w 274721"/>
                  <a:gd name="connsiteY8" fmla="*/ 256840 h 357566"/>
                  <a:gd name="connsiteX9" fmla="*/ 137428 w 274721"/>
                  <a:gd name="connsiteY9" fmla="*/ 54516 h 357566"/>
                  <a:gd name="connsiteX10" fmla="*/ 84252 w 274721"/>
                  <a:gd name="connsiteY10" fmla="*/ 220474 h 357566"/>
                  <a:gd name="connsiteX11" fmla="*/ 190470 w 274721"/>
                  <a:gd name="connsiteY11" fmla="*/ 220474 h 357566"/>
                  <a:gd name="connsiteX12" fmla="*/ 137428 w 274721"/>
                  <a:gd name="connsiteY12" fmla="*/ 54516 h 3575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74721" h="357566">
                    <a:moveTo>
                      <a:pt x="202325" y="256840"/>
                    </a:moveTo>
                    <a:lnTo>
                      <a:pt x="72532" y="256840"/>
                    </a:lnTo>
                    <a:lnTo>
                      <a:pt x="39916" y="357567"/>
                    </a:lnTo>
                    <a:lnTo>
                      <a:pt x="0" y="357567"/>
                    </a:lnTo>
                    <a:lnTo>
                      <a:pt x="114858" y="0"/>
                    </a:lnTo>
                    <a:lnTo>
                      <a:pt x="159864" y="0"/>
                    </a:lnTo>
                    <a:lnTo>
                      <a:pt x="274722" y="357567"/>
                    </a:lnTo>
                    <a:lnTo>
                      <a:pt x="234806" y="357567"/>
                    </a:lnTo>
                    <a:lnTo>
                      <a:pt x="202325" y="256840"/>
                    </a:lnTo>
                    <a:close/>
                    <a:moveTo>
                      <a:pt x="137428" y="54516"/>
                    </a:moveTo>
                    <a:lnTo>
                      <a:pt x="84252" y="220474"/>
                    </a:lnTo>
                    <a:lnTo>
                      <a:pt x="190470" y="220474"/>
                    </a:lnTo>
                    <a:lnTo>
                      <a:pt x="137428" y="54516"/>
                    </a:lnTo>
                    <a:close/>
                  </a:path>
                </a:pathLst>
              </a:custGeom>
              <a:solidFill>
                <a:srgbClr val="1F2A44"/>
              </a:solidFill>
              <a:ln w="6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2315"/>
              </a:p>
            </p:txBody>
          </p:sp>
          <p:sp>
            <p:nvSpPr>
              <p:cNvPr id="30" name="Forma Livre: Forma 29">
                <a:extLst>
                  <a:ext uri="{FF2B5EF4-FFF2-40B4-BE49-F238E27FC236}">
                    <a16:creationId xmlns:a16="http://schemas.microsoft.com/office/drawing/2014/main" id="{2C102AA4-51F3-4455-AA36-07C49D2CBDE3}"/>
                  </a:ext>
                </a:extLst>
              </p:cNvPr>
              <p:cNvSpPr/>
              <p:nvPr/>
            </p:nvSpPr>
            <p:spPr>
              <a:xfrm>
                <a:off x="6918089" y="3027364"/>
                <a:ext cx="230921" cy="362723"/>
              </a:xfrm>
              <a:custGeom>
                <a:avLst/>
                <a:gdLst>
                  <a:gd name="connsiteX0" fmla="*/ 0 w 230921"/>
                  <a:gd name="connsiteY0" fmla="*/ 0 h 362723"/>
                  <a:gd name="connsiteX1" fmla="*/ 39380 w 230921"/>
                  <a:gd name="connsiteY1" fmla="*/ 0 h 362723"/>
                  <a:gd name="connsiteX2" fmla="*/ 39380 w 230921"/>
                  <a:gd name="connsiteY2" fmla="*/ 241637 h 362723"/>
                  <a:gd name="connsiteX3" fmla="*/ 115461 w 230921"/>
                  <a:gd name="connsiteY3" fmla="*/ 323880 h 362723"/>
                  <a:gd name="connsiteX4" fmla="*/ 191542 w 230921"/>
                  <a:gd name="connsiteY4" fmla="*/ 241637 h 362723"/>
                  <a:gd name="connsiteX5" fmla="*/ 191542 w 230921"/>
                  <a:gd name="connsiteY5" fmla="*/ 0 h 362723"/>
                  <a:gd name="connsiteX6" fmla="*/ 230922 w 230921"/>
                  <a:gd name="connsiteY6" fmla="*/ 0 h 362723"/>
                  <a:gd name="connsiteX7" fmla="*/ 230922 w 230921"/>
                  <a:gd name="connsiteY7" fmla="*/ 241637 h 362723"/>
                  <a:gd name="connsiteX8" fmla="*/ 115528 w 230921"/>
                  <a:gd name="connsiteY8" fmla="*/ 362724 h 362723"/>
                  <a:gd name="connsiteX9" fmla="*/ 134 w 230921"/>
                  <a:gd name="connsiteY9" fmla="*/ 241637 h 362723"/>
                  <a:gd name="connsiteX10" fmla="*/ 134 w 230921"/>
                  <a:gd name="connsiteY10" fmla="*/ 0 h 362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30921" h="362723">
                    <a:moveTo>
                      <a:pt x="0" y="0"/>
                    </a:moveTo>
                    <a:lnTo>
                      <a:pt x="39380" y="0"/>
                    </a:lnTo>
                    <a:lnTo>
                      <a:pt x="39380" y="241637"/>
                    </a:lnTo>
                    <a:cubicBezTo>
                      <a:pt x="39380" y="295684"/>
                      <a:pt x="73067" y="323880"/>
                      <a:pt x="115461" y="323880"/>
                    </a:cubicBezTo>
                    <a:cubicBezTo>
                      <a:pt x="157855" y="323880"/>
                      <a:pt x="191542" y="295885"/>
                      <a:pt x="191542" y="241637"/>
                    </a:cubicBezTo>
                    <a:lnTo>
                      <a:pt x="191542" y="0"/>
                    </a:lnTo>
                    <a:lnTo>
                      <a:pt x="230922" y="0"/>
                    </a:lnTo>
                    <a:lnTo>
                      <a:pt x="230922" y="241637"/>
                    </a:lnTo>
                    <a:cubicBezTo>
                      <a:pt x="230922" y="316781"/>
                      <a:pt x="183974" y="362724"/>
                      <a:pt x="115528" y="362724"/>
                    </a:cubicBezTo>
                    <a:cubicBezTo>
                      <a:pt x="47082" y="362724"/>
                      <a:pt x="134" y="316781"/>
                      <a:pt x="134" y="241637"/>
                    </a:cubicBezTo>
                    <a:lnTo>
                      <a:pt x="134" y="0"/>
                    </a:lnTo>
                    <a:close/>
                  </a:path>
                </a:pathLst>
              </a:custGeom>
              <a:solidFill>
                <a:srgbClr val="1F2A44"/>
              </a:solidFill>
              <a:ln w="6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2315"/>
              </a:p>
            </p:txBody>
          </p:sp>
          <p:sp>
            <p:nvSpPr>
              <p:cNvPr id="31" name="Forma Livre: Forma 30">
                <a:extLst>
                  <a:ext uri="{FF2B5EF4-FFF2-40B4-BE49-F238E27FC236}">
                    <a16:creationId xmlns:a16="http://schemas.microsoft.com/office/drawing/2014/main" id="{B7774022-B60C-48A5-9928-399BF9326EC5}"/>
                  </a:ext>
                </a:extLst>
              </p:cNvPr>
              <p:cNvSpPr/>
              <p:nvPr/>
            </p:nvSpPr>
            <p:spPr>
              <a:xfrm>
                <a:off x="7230784" y="3027364"/>
                <a:ext cx="203395" cy="357633"/>
              </a:xfrm>
              <a:custGeom>
                <a:avLst/>
                <a:gdLst>
                  <a:gd name="connsiteX0" fmla="*/ 0 w 203395"/>
                  <a:gd name="connsiteY0" fmla="*/ 0 h 357633"/>
                  <a:gd name="connsiteX1" fmla="*/ 39380 w 203395"/>
                  <a:gd name="connsiteY1" fmla="*/ 0 h 357633"/>
                  <a:gd name="connsiteX2" fmla="*/ 39380 w 203395"/>
                  <a:gd name="connsiteY2" fmla="*/ 318790 h 357633"/>
                  <a:gd name="connsiteX3" fmla="*/ 203396 w 203395"/>
                  <a:gd name="connsiteY3" fmla="*/ 318790 h 357633"/>
                  <a:gd name="connsiteX4" fmla="*/ 203396 w 203395"/>
                  <a:gd name="connsiteY4" fmla="*/ 357634 h 357633"/>
                  <a:gd name="connsiteX5" fmla="*/ 67 w 203395"/>
                  <a:gd name="connsiteY5" fmla="*/ 357634 h 357633"/>
                  <a:gd name="connsiteX6" fmla="*/ 67 w 203395"/>
                  <a:gd name="connsiteY6" fmla="*/ 0 h 3576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03395" h="357633">
                    <a:moveTo>
                      <a:pt x="0" y="0"/>
                    </a:moveTo>
                    <a:lnTo>
                      <a:pt x="39380" y="0"/>
                    </a:lnTo>
                    <a:lnTo>
                      <a:pt x="39380" y="318790"/>
                    </a:lnTo>
                    <a:lnTo>
                      <a:pt x="203396" y="318790"/>
                    </a:lnTo>
                    <a:lnTo>
                      <a:pt x="203396" y="357634"/>
                    </a:lnTo>
                    <a:lnTo>
                      <a:pt x="67" y="357634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1F2A44"/>
              </a:solidFill>
              <a:ln w="6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2315"/>
              </a:p>
            </p:txBody>
          </p:sp>
          <p:sp>
            <p:nvSpPr>
              <p:cNvPr id="32" name="Forma Livre: Forma 31">
                <a:extLst>
                  <a:ext uri="{FF2B5EF4-FFF2-40B4-BE49-F238E27FC236}">
                    <a16:creationId xmlns:a16="http://schemas.microsoft.com/office/drawing/2014/main" id="{592653E1-9BD9-484B-9EAB-84CE8EE136F9}"/>
                  </a:ext>
                </a:extLst>
              </p:cNvPr>
              <p:cNvSpPr/>
              <p:nvPr/>
            </p:nvSpPr>
            <p:spPr>
              <a:xfrm>
                <a:off x="7477980" y="3023413"/>
                <a:ext cx="230787" cy="367880"/>
              </a:xfrm>
              <a:custGeom>
                <a:avLst/>
                <a:gdLst>
                  <a:gd name="connsiteX0" fmla="*/ 230788 w 230787"/>
                  <a:gd name="connsiteY0" fmla="*/ 246794 h 367880"/>
                  <a:gd name="connsiteX1" fmla="*/ 115394 w 230787"/>
                  <a:gd name="connsiteY1" fmla="*/ 367881 h 367880"/>
                  <a:gd name="connsiteX2" fmla="*/ 0 w 230787"/>
                  <a:gd name="connsiteY2" fmla="*/ 246794 h 367880"/>
                  <a:gd name="connsiteX3" fmla="*/ 0 w 230787"/>
                  <a:gd name="connsiteY3" fmla="*/ 121086 h 367880"/>
                  <a:gd name="connsiteX4" fmla="*/ 115394 w 230787"/>
                  <a:gd name="connsiteY4" fmla="*/ 0 h 367880"/>
                  <a:gd name="connsiteX5" fmla="*/ 230788 w 230787"/>
                  <a:gd name="connsiteY5" fmla="*/ 121086 h 367880"/>
                  <a:gd name="connsiteX6" fmla="*/ 230788 w 230787"/>
                  <a:gd name="connsiteY6" fmla="*/ 246794 h 367880"/>
                  <a:gd name="connsiteX7" fmla="*/ 191609 w 230787"/>
                  <a:gd name="connsiteY7" fmla="*/ 121287 h 367880"/>
                  <a:gd name="connsiteX8" fmla="*/ 115528 w 230787"/>
                  <a:gd name="connsiteY8" fmla="*/ 39045 h 367880"/>
                  <a:gd name="connsiteX9" fmla="*/ 39447 w 230787"/>
                  <a:gd name="connsiteY9" fmla="*/ 121287 h 367880"/>
                  <a:gd name="connsiteX10" fmla="*/ 39447 w 230787"/>
                  <a:gd name="connsiteY10" fmla="*/ 246995 h 367880"/>
                  <a:gd name="connsiteX11" fmla="*/ 115528 w 230787"/>
                  <a:gd name="connsiteY11" fmla="*/ 329238 h 367880"/>
                  <a:gd name="connsiteX12" fmla="*/ 191609 w 230787"/>
                  <a:gd name="connsiteY12" fmla="*/ 246995 h 367880"/>
                  <a:gd name="connsiteX13" fmla="*/ 191609 w 230787"/>
                  <a:gd name="connsiteY13" fmla="*/ 121287 h 3678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30787" h="367880">
                    <a:moveTo>
                      <a:pt x="230788" y="246794"/>
                    </a:moveTo>
                    <a:cubicBezTo>
                      <a:pt x="230788" y="321938"/>
                      <a:pt x="183840" y="367881"/>
                      <a:pt x="115394" y="367881"/>
                    </a:cubicBezTo>
                    <a:cubicBezTo>
                      <a:pt x="46948" y="367881"/>
                      <a:pt x="0" y="321938"/>
                      <a:pt x="0" y="246794"/>
                    </a:cubicBezTo>
                    <a:lnTo>
                      <a:pt x="0" y="121086"/>
                    </a:lnTo>
                    <a:cubicBezTo>
                      <a:pt x="0" y="45943"/>
                      <a:pt x="46948" y="0"/>
                      <a:pt x="115394" y="0"/>
                    </a:cubicBezTo>
                    <a:cubicBezTo>
                      <a:pt x="183840" y="0"/>
                      <a:pt x="230788" y="45943"/>
                      <a:pt x="230788" y="121086"/>
                    </a:cubicBezTo>
                    <a:lnTo>
                      <a:pt x="230788" y="246794"/>
                    </a:lnTo>
                    <a:close/>
                    <a:moveTo>
                      <a:pt x="191609" y="121287"/>
                    </a:moveTo>
                    <a:cubicBezTo>
                      <a:pt x="191609" y="67241"/>
                      <a:pt x="157922" y="39045"/>
                      <a:pt x="115528" y="39045"/>
                    </a:cubicBezTo>
                    <a:cubicBezTo>
                      <a:pt x="73134" y="39045"/>
                      <a:pt x="39447" y="67040"/>
                      <a:pt x="39447" y="121287"/>
                    </a:cubicBezTo>
                    <a:lnTo>
                      <a:pt x="39447" y="246995"/>
                    </a:lnTo>
                    <a:cubicBezTo>
                      <a:pt x="39447" y="301042"/>
                      <a:pt x="73134" y="329238"/>
                      <a:pt x="115528" y="329238"/>
                    </a:cubicBezTo>
                    <a:cubicBezTo>
                      <a:pt x="157922" y="329238"/>
                      <a:pt x="191609" y="301243"/>
                      <a:pt x="191609" y="246995"/>
                    </a:cubicBezTo>
                    <a:lnTo>
                      <a:pt x="191609" y="121287"/>
                    </a:lnTo>
                    <a:close/>
                  </a:path>
                </a:pathLst>
              </a:custGeom>
              <a:solidFill>
                <a:srgbClr val="1F2A44"/>
              </a:solidFill>
              <a:ln w="6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2315"/>
              </a:p>
            </p:txBody>
          </p:sp>
          <p:sp>
            <p:nvSpPr>
              <p:cNvPr id="33" name="Forma Livre: Forma 32">
                <a:extLst>
                  <a:ext uri="{FF2B5EF4-FFF2-40B4-BE49-F238E27FC236}">
                    <a16:creationId xmlns:a16="http://schemas.microsoft.com/office/drawing/2014/main" id="{18A9F4C8-8C6F-4306-9715-9989749EECD0}"/>
                  </a:ext>
                </a:extLst>
              </p:cNvPr>
              <p:cNvSpPr/>
              <p:nvPr/>
            </p:nvSpPr>
            <p:spPr>
              <a:xfrm>
                <a:off x="6368511" y="3546805"/>
                <a:ext cx="230452" cy="357633"/>
              </a:xfrm>
              <a:custGeom>
                <a:avLst/>
                <a:gdLst>
                  <a:gd name="connsiteX0" fmla="*/ 0 w 230452"/>
                  <a:gd name="connsiteY0" fmla="*/ 38844 h 357633"/>
                  <a:gd name="connsiteX1" fmla="*/ 0 w 230452"/>
                  <a:gd name="connsiteY1" fmla="*/ 0 h 357633"/>
                  <a:gd name="connsiteX2" fmla="*/ 230453 w 230452"/>
                  <a:gd name="connsiteY2" fmla="*/ 0 h 357633"/>
                  <a:gd name="connsiteX3" fmla="*/ 230453 w 230452"/>
                  <a:gd name="connsiteY3" fmla="*/ 38844 h 357633"/>
                  <a:gd name="connsiteX4" fmla="*/ 134883 w 230452"/>
                  <a:gd name="connsiteY4" fmla="*/ 38844 h 357633"/>
                  <a:gd name="connsiteX5" fmla="*/ 134883 w 230452"/>
                  <a:gd name="connsiteY5" fmla="*/ 357634 h 357633"/>
                  <a:gd name="connsiteX6" fmla="*/ 95503 w 230452"/>
                  <a:gd name="connsiteY6" fmla="*/ 357634 h 357633"/>
                  <a:gd name="connsiteX7" fmla="*/ 95503 w 230452"/>
                  <a:gd name="connsiteY7" fmla="*/ 38844 h 357633"/>
                  <a:gd name="connsiteX8" fmla="*/ 0 w 230452"/>
                  <a:gd name="connsiteY8" fmla="*/ 38844 h 3576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52" h="357633">
                    <a:moveTo>
                      <a:pt x="0" y="38844"/>
                    </a:moveTo>
                    <a:lnTo>
                      <a:pt x="0" y="0"/>
                    </a:lnTo>
                    <a:lnTo>
                      <a:pt x="230453" y="0"/>
                    </a:lnTo>
                    <a:lnTo>
                      <a:pt x="230453" y="38844"/>
                    </a:lnTo>
                    <a:lnTo>
                      <a:pt x="134883" y="38844"/>
                    </a:lnTo>
                    <a:lnTo>
                      <a:pt x="134883" y="357634"/>
                    </a:lnTo>
                    <a:lnTo>
                      <a:pt x="95503" y="357634"/>
                    </a:lnTo>
                    <a:lnTo>
                      <a:pt x="95503" y="38844"/>
                    </a:lnTo>
                    <a:cubicBezTo>
                      <a:pt x="95503" y="38844"/>
                      <a:pt x="0" y="38844"/>
                      <a:pt x="0" y="38844"/>
                    </a:cubicBezTo>
                    <a:close/>
                  </a:path>
                </a:pathLst>
              </a:custGeom>
              <a:solidFill>
                <a:srgbClr val="1F2A44"/>
              </a:solidFill>
              <a:ln w="6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2315"/>
              </a:p>
            </p:txBody>
          </p:sp>
          <p:sp>
            <p:nvSpPr>
              <p:cNvPr id="34" name="Forma Livre: Forma 33">
                <a:extLst>
                  <a:ext uri="{FF2B5EF4-FFF2-40B4-BE49-F238E27FC236}">
                    <a16:creationId xmlns:a16="http://schemas.microsoft.com/office/drawing/2014/main" id="{CE7D610D-325B-4EB1-BCBF-AA6EA1A1797A}"/>
                  </a:ext>
                </a:extLst>
              </p:cNvPr>
              <p:cNvSpPr/>
              <p:nvPr/>
            </p:nvSpPr>
            <p:spPr>
              <a:xfrm>
                <a:off x="6657163" y="3546871"/>
                <a:ext cx="203329" cy="357567"/>
              </a:xfrm>
              <a:custGeom>
                <a:avLst/>
                <a:gdLst>
                  <a:gd name="connsiteX0" fmla="*/ 39313 w 203329"/>
                  <a:gd name="connsiteY0" fmla="*/ 318723 h 357567"/>
                  <a:gd name="connsiteX1" fmla="*/ 203329 w 203329"/>
                  <a:gd name="connsiteY1" fmla="*/ 318723 h 357567"/>
                  <a:gd name="connsiteX2" fmla="*/ 203329 w 203329"/>
                  <a:gd name="connsiteY2" fmla="*/ 357567 h 357567"/>
                  <a:gd name="connsiteX3" fmla="*/ 0 w 203329"/>
                  <a:gd name="connsiteY3" fmla="*/ 357567 h 357567"/>
                  <a:gd name="connsiteX4" fmla="*/ 0 w 203329"/>
                  <a:gd name="connsiteY4" fmla="*/ 0 h 357567"/>
                  <a:gd name="connsiteX5" fmla="*/ 203329 w 203329"/>
                  <a:gd name="connsiteY5" fmla="*/ 0 h 357567"/>
                  <a:gd name="connsiteX6" fmla="*/ 203329 w 203329"/>
                  <a:gd name="connsiteY6" fmla="*/ 38844 h 357567"/>
                  <a:gd name="connsiteX7" fmla="*/ 39313 w 203329"/>
                  <a:gd name="connsiteY7" fmla="*/ 38844 h 357567"/>
                  <a:gd name="connsiteX8" fmla="*/ 39313 w 203329"/>
                  <a:gd name="connsiteY8" fmla="*/ 157252 h 357567"/>
                  <a:gd name="connsiteX9" fmla="*/ 167499 w 203329"/>
                  <a:gd name="connsiteY9" fmla="*/ 157252 h 357567"/>
                  <a:gd name="connsiteX10" fmla="*/ 167499 w 203329"/>
                  <a:gd name="connsiteY10" fmla="*/ 196096 h 357567"/>
                  <a:gd name="connsiteX11" fmla="*/ 39313 w 203329"/>
                  <a:gd name="connsiteY11" fmla="*/ 196096 h 357567"/>
                  <a:gd name="connsiteX12" fmla="*/ 39313 w 203329"/>
                  <a:gd name="connsiteY12" fmla="*/ 318723 h 3575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03329" h="357567">
                    <a:moveTo>
                      <a:pt x="39313" y="318723"/>
                    </a:moveTo>
                    <a:lnTo>
                      <a:pt x="203329" y="318723"/>
                    </a:lnTo>
                    <a:lnTo>
                      <a:pt x="203329" y="357567"/>
                    </a:lnTo>
                    <a:lnTo>
                      <a:pt x="0" y="357567"/>
                    </a:lnTo>
                    <a:lnTo>
                      <a:pt x="0" y="0"/>
                    </a:lnTo>
                    <a:lnTo>
                      <a:pt x="203329" y="0"/>
                    </a:lnTo>
                    <a:lnTo>
                      <a:pt x="203329" y="38844"/>
                    </a:lnTo>
                    <a:lnTo>
                      <a:pt x="39313" y="38844"/>
                    </a:lnTo>
                    <a:lnTo>
                      <a:pt x="39313" y="157252"/>
                    </a:lnTo>
                    <a:lnTo>
                      <a:pt x="167499" y="157252"/>
                    </a:lnTo>
                    <a:lnTo>
                      <a:pt x="167499" y="196096"/>
                    </a:lnTo>
                    <a:lnTo>
                      <a:pt x="39313" y="196096"/>
                    </a:lnTo>
                    <a:lnTo>
                      <a:pt x="39313" y="318723"/>
                    </a:lnTo>
                    <a:close/>
                  </a:path>
                </a:pathLst>
              </a:custGeom>
              <a:solidFill>
                <a:srgbClr val="1F2A44"/>
              </a:solidFill>
              <a:ln w="6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2315"/>
              </a:p>
            </p:txBody>
          </p:sp>
          <p:sp>
            <p:nvSpPr>
              <p:cNvPr id="35" name="Forma Livre: Forma 34">
                <a:extLst>
                  <a:ext uri="{FF2B5EF4-FFF2-40B4-BE49-F238E27FC236}">
                    <a16:creationId xmlns:a16="http://schemas.microsoft.com/office/drawing/2014/main" id="{18313D4C-40E2-4AD5-9372-6F5895C45BB7}"/>
                  </a:ext>
                </a:extLst>
              </p:cNvPr>
              <p:cNvSpPr/>
              <p:nvPr/>
            </p:nvSpPr>
            <p:spPr>
              <a:xfrm>
                <a:off x="6920232" y="3541715"/>
                <a:ext cx="230252" cy="367880"/>
              </a:xfrm>
              <a:custGeom>
                <a:avLst/>
                <a:gdLst>
                  <a:gd name="connsiteX0" fmla="*/ 230252 w 230252"/>
                  <a:gd name="connsiteY0" fmla="*/ 110907 h 367880"/>
                  <a:gd name="connsiteX1" fmla="*/ 190872 w 230252"/>
                  <a:gd name="connsiteY1" fmla="*/ 110907 h 367880"/>
                  <a:gd name="connsiteX2" fmla="*/ 115327 w 230252"/>
                  <a:gd name="connsiteY2" fmla="*/ 38911 h 367880"/>
                  <a:gd name="connsiteX3" fmla="*/ 39246 w 230252"/>
                  <a:gd name="connsiteY3" fmla="*/ 121153 h 367880"/>
                  <a:gd name="connsiteX4" fmla="*/ 39246 w 230252"/>
                  <a:gd name="connsiteY4" fmla="*/ 246861 h 367880"/>
                  <a:gd name="connsiteX5" fmla="*/ 115327 w 230252"/>
                  <a:gd name="connsiteY5" fmla="*/ 329103 h 367880"/>
                  <a:gd name="connsiteX6" fmla="*/ 190872 w 230252"/>
                  <a:gd name="connsiteY6" fmla="*/ 257108 h 367880"/>
                  <a:gd name="connsiteX7" fmla="*/ 230252 w 230252"/>
                  <a:gd name="connsiteY7" fmla="*/ 257108 h 367880"/>
                  <a:gd name="connsiteX8" fmla="*/ 115394 w 230252"/>
                  <a:gd name="connsiteY8" fmla="*/ 367881 h 367880"/>
                  <a:gd name="connsiteX9" fmla="*/ 0 w 230252"/>
                  <a:gd name="connsiteY9" fmla="*/ 246794 h 367880"/>
                  <a:gd name="connsiteX10" fmla="*/ 0 w 230252"/>
                  <a:gd name="connsiteY10" fmla="*/ 121086 h 367880"/>
                  <a:gd name="connsiteX11" fmla="*/ 115394 w 230252"/>
                  <a:gd name="connsiteY11" fmla="*/ 0 h 367880"/>
                  <a:gd name="connsiteX12" fmla="*/ 230252 w 230252"/>
                  <a:gd name="connsiteY12" fmla="*/ 110907 h 3678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30252" h="367880">
                    <a:moveTo>
                      <a:pt x="230252" y="110907"/>
                    </a:moveTo>
                    <a:lnTo>
                      <a:pt x="190872" y="110907"/>
                    </a:lnTo>
                    <a:cubicBezTo>
                      <a:pt x="186787" y="63423"/>
                      <a:pt x="155041" y="38911"/>
                      <a:pt x="115327" y="38911"/>
                    </a:cubicBezTo>
                    <a:cubicBezTo>
                      <a:pt x="72933" y="38911"/>
                      <a:pt x="39246" y="66906"/>
                      <a:pt x="39246" y="121153"/>
                    </a:cubicBezTo>
                    <a:lnTo>
                      <a:pt x="39246" y="246861"/>
                    </a:lnTo>
                    <a:cubicBezTo>
                      <a:pt x="39246" y="300908"/>
                      <a:pt x="72933" y="329103"/>
                      <a:pt x="115327" y="329103"/>
                    </a:cubicBezTo>
                    <a:cubicBezTo>
                      <a:pt x="155243" y="329103"/>
                      <a:pt x="186787" y="304659"/>
                      <a:pt x="190872" y="257108"/>
                    </a:cubicBezTo>
                    <a:lnTo>
                      <a:pt x="230252" y="257108"/>
                    </a:lnTo>
                    <a:cubicBezTo>
                      <a:pt x="226167" y="326090"/>
                      <a:pt x="180759" y="367881"/>
                      <a:pt x="115394" y="367881"/>
                    </a:cubicBezTo>
                    <a:cubicBezTo>
                      <a:pt x="46948" y="367881"/>
                      <a:pt x="0" y="321938"/>
                      <a:pt x="0" y="246794"/>
                    </a:cubicBezTo>
                    <a:lnTo>
                      <a:pt x="0" y="121086"/>
                    </a:lnTo>
                    <a:cubicBezTo>
                      <a:pt x="0" y="45943"/>
                      <a:pt x="46948" y="0"/>
                      <a:pt x="115394" y="0"/>
                    </a:cubicBezTo>
                    <a:cubicBezTo>
                      <a:pt x="180826" y="-67"/>
                      <a:pt x="226167" y="41992"/>
                      <a:pt x="230252" y="110907"/>
                    </a:cubicBezTo>
                    <a:close/>
                  </a:path>
                </a:pathLst>
              </a:custGeom>
              <a:solidFill>
                <a:srgbClr val="1F2A44"/>
              </a:solidFill>
              <a:ln w="6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2315"/>
              </a:p>
            </p:txBody>
          </p:sp>
          <p:sp>
            <p:nvSpPr>
              <p:cNvPr id="36" name="Forma Livre: Forma 35">
                <a:extLst>
                  <a:ext uri="{FF2B5EF4-FFF2-40B4-BE49-F238E27FC236}">
                    <a16:creationId xmlns:a16="http://schemas.microsoft.com/office/drawing/2014/main" id="{22BD59BA-B3AB-4C5D-A987-364A584D61E8}"/>
                  </a:ext>
                </a:extLst>
              </p:cNvPr>
              <p:cNvSpPr/>
              <p:nvPr/>
            </p:nvSpPr>
            <p:spPr>
              <a:xfrm>
                <a:off x="7218394" y="3546805"/>
                <a:ext cx="231055" cy="357566"/>
              </a:xfrm>
              <a:custGeom>
                <a:avLst/>
                <a:gdLst>
                  <a:gd name="connsiteX0" fmla="*/ 191676 w 231055"/>
                  <a:gd name="connsiteY0" fmla="*/ 0 h 357566"/>
                  <a:gd name="connsiteX1" fmla="*/ 231056 w 231055"/>
                  <a:gd name="connsiteY1" fmla="*/ 0 h 357566"/>
                  <a:gd name="connsiteX2" fmla="*/ 231056 w 231055"/>
                  <a:gd name="connsiteY2" fmla="*/ 357567 h 357566"/>
                  <a:gd name="connsiteX3" fmla="*/ 191676 w 231055"/>
                  <a:gd name="connsiteY3" fmla="*/ 357567 h 357566"/>
                  <a:gd name="connsiteX4" fmla="*/ 191676 w 231055"/>
                  <a:gd name="connsiteY4" fmla="*/ 196230 h 357566"/>
                  <a:gd name="connsiteX5" fmla="*/ 39380 w 231055"/>
                  <a:gd name="connsiteY5" fmla="*/ 196230 h 357566"/>
                  <a:gd name="connsiteX6" fmla="*/ 39380 w 231055"/>
                  <a:gd name="connsiteY6" fmla="*/ 357567 h 357566"/>
                  <a:gd name="connsiteX7" fmla="*/ 0 w 231055"/>
                  <a:gd name="connsiteY7" fmla="*/ 357567 h 357566"/>
                  <a:gd name="connsiteX8" fmla="*/ 0 w 231055"/>
                  <a:gd name="connsiteY8" fmla="*/ 0 h 357566"/>
                  <a:gd name="connsiteX9" fmla="*/ 39380 w 231055"/>
                  <a:gd name="connsiteY9" fmla="*/ 0 h 357566"/>
                  <a:gd name="connsiteX10" fmla="*/ 39380 w 231055"/>
                  <a:gd name="connsiteY10" fmla="*/ 157252 h 357566"/>
                  <a:gd name="connsiteX11" fmla="*/ 191676 w 231055"/>
                  <a:gd name="connsiteY11" fmla="*/ 157252 h 357566"/>
                  <a:gd name="connsiteX12" fmla="*/ 191676 w 231055"/>
                  <a:gd name="connsiteY12" fmla="*/ 0 h 3575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31055" h="357566">
                    <a:moveTo>
                      <a:pt x="191676" y="0"/>
                    </a:moveTo>
                    <a:lnTo>
                      <a:pt x="231056" y="0"/>
                    </a:lnTo>
                    <a:lnTo>
                      <a:pt x="231056" y="357567"/>
                    </a:lnTo>
                    <a:lnTo>
                      <a:pt x="191676" y="357567"/>
                    </a:lnTo>
                    <a:lnTo>
                      <a:pt x="191676" y="196230"/>
                    </a:lnTo>
                    <a:lnTo>
                      <a:pt x="39380" y="196230"/>
                    </a:lnTo>
                    <a:lnTo>
                      <a:pt x="39380" y="357567"/>
                    </a:lnTo>
                    <a:lnTo>
                      <a:pt x="0" y="357567"/>
                    </a:lnTo>
                    <a:lnTo>
                      <a:pt x="0" y="0"/>
                    </a:lnTo>
                    <a:lnTo>
                      <a:pt x="39380" y="0"/>
                    </a:lnTo>
                    <a:lnTo>
                      <a:pt x="39380" y="157252"/>
                    </a:lnTo>
                    <a:lnTo>
                      <a:pt x="191676" y="157252"/>
                    </a:lnTo>
                    <a:lnTo>
                      <a:pt x="191676" y="0"/>
                    </a:lnTo>
                    <a:close/>
                  </a:path>
                </a:pathLst>
              </a:custGeom>
              <a:solidFill>
                <a:srgbClr val="1F2A44"/>
              </a:solidFill>
              <a:ln w="6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2315"/>
              </a:p>
            </p:txBody>
          </p:sp>
          <p:sp>
            <p:nvSpPr>
              <p:cNvPr id="37" name="Forma Livre: Forma 36">
                <a:extLst>
                  <a:ext uri="{FF2B5EF4-FFF2-40B4-BE49-F238E27FC236}">
                    <a16:creationId xmlns:a16="http://schemas.microsoft.com/office/drawing/2014/main" id="{478D709B-E25C-4562-B6C1-045A65E9B0F7}"/>
                  </a:ext>
                </a:extLst>
              </p:cNvPr>
              <p:cNvSpPr/>
              <p:nvPr/>
            </p:nvSpPr>
            <p:spPr>
              <a:xfrm>
                <a:off x="6368511" y="4061288"/>
                <a:ext cx="224090" cy="367747"/>
              </a:xfrm>
              <a:custGeom>
                <a:avLst/>
                <a:gdLst>
                  <a:gd name="connsiteX0" fmla="*/ 0 w 224090"/>
                  <a:gd name="connsiteY0" fmla="*/ 256907 h 367747"/>
                  <a:gd name="connsiteX1" fmla="*/ 40451 w 224090"/>
                  <a:gd name="connsiteY1" fmla="*/ 256907 h 367747"/>
                  <a:gd name="connsiteX2" fmla="*/ 115997 w 224090"/>
                  <a:gd name="connsiteY2" fmla="*/ 328903 h 367747"/>
                  <a:gd name="connsiteX3" fmla="*/ 184443 w 224090"/>
                  <a:gd name="connsiteY3" fmla="*/ 272177 h 367747"/>
                  <a:gd name="connsiteX4" fmla="*/ 126645 w 224090"/>
                  <a:gd name="connsiteY4" fmla="*/ 209424 h 367747"/>
                  <a:gd name="connsiteX5" fmla="*/ 81238 w 224090"/>
                  <a:gd name="connsiteY5" fmla="*/ 196632 h 367747"/>
                  <a:gd name="connsiteX6" fmla="*/ 6094 w 224090"/>
                  <a:gd name="connsiteY6" fmla="*/ 95034 h 367747"/>
                  <a:gd name="connsiteX7" fmla="*/ 111777 w 224090"/>
                  <a:gd name="connsiteY7" fmla="*/ 0 h 367747"/>
                  <a:gd name="connsiteX8" fmla="*/ 219536 w 224090"/>
                  <a:gd name="connsiteY8" fmla="*/ 95570 h 367747"/>
                  <a:gd name="connsiteX9" fmla="*/ 179085 w 224090"/>
                  <a:gd name="connsiteY9" fmla="*/ 95570 h 367747"/>
                  <a:gd name="connsiteX10" fmla="*/ 111710 w 224090"/>
                  <a:gd name="connsiteY10" fmla="*/ 38844 h 367747"/>
                  <a:gd name="connsiteX11" fmla="*/ 45742 w 224090"/>
                  <a:gd name="connsiteY11" fmla="*/ 95034 h 367747"/>
                  <a:gd name="connsiteX12" fmla="*/ 98919 w 224090"/>
                  <a:gd name="connsiteY12" fmla="*/ 158323 h 367747"/>
                  <a:gd name="connsiteX13" fmla="*/ 140777 w 224090"/>
                  <a:gd name="connsiteY13" fmla="*/ 170044 h 367747"/>
                  <a:gd name="connsiteX14" fmla="*/ 224091 w 224090"/>
                  <a:gd name="connsiteY14" fmla="*/ 272177 h 367747"/>
                  <a:gd name="connsiteX15" fmla="*/ 115796 w 224090"/>
                  <a:gd name="connsiteY15" fmla="*/ 367747 h 367747"/>
                  <a:gd name="connsiteX16" fmla="*/ 0 w 224090"/>
                  <a:gd name="connsiteY16" fmla="*/ 256907 h 367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24090" h="367747">
                    <a:moveTo>
                      <a:pt x="0" y="256907"/>
                    </a:moveTo>
                    <a:lnTo>
                      <a:pt x="40451" y="256907"/>
                    </a:lnTo>
                    <a:cubicBezTo>
                      <a:pt x="46680" y="302851"/>
                      <a:pt x="77688" y="328903"/>
                      <a:pt x="115997" y="328903"/>
                    </a:cubicBezTo>
                    <a:cubicBezTo>
                      <a:pt x="156448" y="328903"/>
                      <a:pt x="184443" y="309950"/>
                      <a:pt x="184443" y="272177"/>
                    </a:cubicBezTo>
                    <a:cubicBezTo>
                      <a:pt x="184443" y="239896"/>
                      <a:pt x="167097" y="220608"/>
                      <a:pt x="126645" y="209424"/>
                    </a:cubicBezTo>
                    <a:lnTo>
                      <a:pt x="81238" y="196632"/>
                    </a:lnTo>
                    <a:cubicBezTo>
                      <a:pt x="28062" y="181764"/>
                      <a:pt x="6094" y="138500"/>
                      <a:pt x="6094" y="95034"/>
                    </a:cubicBezTo>
                    <a:cubicBezTo>
                      <a:pt x="6094" y="33687"/>
                      <a:pt x="54650" y="0"/>
                      <a:pt x="111777" y="0"/>
                    </a:cubicBezTo>
                    <a:cubicBezTo>
                      <a:pt x="173660" y="0"/>
                      <a:pt x="211969" y="34759"/>
                      <a:pt x="219536" y="95570"/>
                    </a:cubicBezTo>
                    <a:lnTo>
                      <a:pt x="179085" y="95570"/>
                    </a:lnTo>
                    <a:cubicBezTo>
                      <a:pt x="171450" y="61347"/>
                      <a:pt x="150019" y="38844"/>
                      <a:pt x="111710" y="38844"/>
                    </a:cubicBezTo>
                    <a:cubicBezTo>
                      <a:pt x="68781" y="38844"/>
                      <a:pt x="45742" y="63825"/>
                      <a:pt x="45742" y="95034"/>
                    </a:cubicBezTo>
                    <a:cubicBezTo>
                      <a:pt x="45742" y="127650"/>
                      <a:pt x="62084" y="148211"/>
                      <a:pt x="98919" y="158323"/>
                    </a:cubicBezTo>
                    <a:lnTo>
                      <a:pt x="140777" y="170044"/>
                    </a:lnTo>
                    <a:cubicBezTo>
                      <a:pt x="191274" y="184376"/>
                      <a:pt x="224091" y="215451"/>
                      <a:pt x="224091" y="272177"/>
                    </a:cubicBezTo>
                    <a:cubicBezTo>
                      <a:pt x="224091" y="329439"/>
                      <a:pt x="187389" y="367747"/>
                      <a:pt x="115796" y="367747"/>
                    </a:cubicBezTo>
                    <a:cubicBezTo>
                      <a:pt x="51234" y="367680"/>
                      <a:pt x="5090" y="325353"/>
                      <a:pt x="0" y="256907"/>
                    </a:cubicBezTo>
                    <a:close/>
                  </a:path>
                </a:pathLst>
              </a:custGeom>
              <a:solidFill>
                <a:srgbClr val="1F2A44"/>
              </a:solidFill>
              <a:ln w="6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2315"/>
              </a:p>
            </p:txBody>
          </p:sp>
          <p:sp>
            <p:nvSpPr>
              <p:cNvPr id="38" name="Forma Livre: Forma 37">
                <a:extLst>
                  <a:ext uri="{FF2B5EF4-FFF2-40B4-BE49-F238E27FC236}">
                    <a16:creationId xmlns:a16="http://schemas.microsoft.com/office/drawing/2014/main" id="{B5947928-3BB0-4DE1-8E14-42D6DCBB352A}"/>
                  </a:ext>
                </a:extLst>
              </p:cNvPr>
              <p:cNvSpPr/>
              <p:nvPr/>
            </p:nvSpPr>
            <p:spPr>
              <a:xfrm>
                <a:off x="6650600" y="4061154"/>
                <a:ext cx="230252" cy="367880"/>
              </a:xfrm>
              <a:custGeom>
                <a:avLst/>
                <a:gdLst>
                  <a:gd name="connsiteX0" fmla="*/ 230252 w 230252"/>
                  <a:gd name="connsiteY0" fmla="*/ 110907 h 367880"/>
                  <a:gd name="connsiteX1" fmla="*/ 190872 w 230252"/>
                  <a:gd name="connsiteY1" fmla="*/ 110907 h 367880"/>
                  <a:gd name="connsiteX2" fmla="*/ 115327 w 230252"/>
                  <a:gd name="connsiteY2" fmla="*/ 38911 h 367880"/>
                  <a:gd name="connsiteX3" fmla="*/ 39246 w 230252"/>
                  <a:gd name="connsiteY3" fmla="*/ 121153 h 367880"/>
                  <a:gd name="connsiteX4" fmla="*/ 39246 w 230252"/>
                  <a:gd name="connsiteY4" fmla="*/ 246861 h 367880"/>
                  <a:gd name="connsiteX5" fmla="*/ 115327 w 230252"/>
                  <a:gd name="connsiteY5" fmla="*/ 329104 h 367880"/>
                  <a:gd name="connsiteX6" fmla="*/ 190872 w 230252"/>
                  <a:gd name="connsiteY6" fmla="*/ 257108 h 367880"/>
                  <a:gd name="connsiteX7" fmla="*/ 230252 w 230252"/>
                  <a:gd name="connsiteY7" fmla="*/ 257108 h 367880"/>
                  <a:gd name="connsiteX8" fmla="*/ 115394 w 230252"/>
                  <a:gd name="connsiteY8" fmla="*/ 367881 h 367880"/>
                  <a:gd name="connsiteX9" fmla="*/ 0 w 230252"/>
                  <a:gd name="connsiteY9" fmla="*/ 246794 h 367880"/>
                  <a:gd name="connsiteX10" fmla="*/ 0 w 230252"/>
                  <a:gd name="connsiteY10" fmla="*/ 121086 h 367880"/>
                  <a:gd name="connsiteX11" fmla="*/ 115394 w 230252"/>
                  <a:gd name="connsiteY11" fmla="*/ 0 h 367880"/>
                  <a:gd name="connsiteX12" fmla="*/ 230252 w 230252"/>
                  <a:gd name="connsiteY12" fmla="*/ 110907 h 3678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30252" h="367880">
                    <a:moveTo>
                      <a:pt x="230252" y="110907"/>
                    </a:moveTo>
                    <a:lnTo>
                      <a:pt x="190872" y="110907"/>
                    </a:lnTo>
                    <a:cubicBezTo>
                      <a:pt x="186787" y="63423"/>
                      <a:pt x="155042" y="38911"/>
                      <a:pt x="115327" y="38911"/>
                    </a:cubicBezTo>
                    <a:cubicBezTo>
                      <a:pt x="72933" y="38911"/>
                      <a:pt x="39246" y="66906"/>
                      <a:pt x="39246" y="121153"/>
                    </a:cubicBezTo>
                    <a:lnTo>
                      <a:pt x="39246" y="246861"/>
                    </a:lnTo>
                    <a:cubicBezTo>
                      <a:pt x="39246" y="300908"/>
                      <a:pt x="72933" y="329104"/>
                      <a:pt x="115327" y="329104"/>
                    </a:cubicBezTo>
                    <a:cubicBezTo>
                      <a:pt x="155243" y="329104"/>
                      <a:pt x="186787" y="304659"/>
                      <a:pt x="190872" y="257108"/>
                    </a:cubicBezTo>
                    <a:lnTo>
                      <a:pt x="230252" y="257108"/>
                    </a:lnTo>
                    <a:cubicBezTo>
                      <a:pt x="226167" y="326090"/>
                      <a:pt x="180759" y="367881"/>
                      <a:pt x="115394" y="367881"/>
                    </a:cubicBezTo>
                    <a:cubicBezTo>
                      <a:pt x="46948" y="367881"/>
                      <a:pt x="0" y="321938"/>
                      <a:pt x="0" y="246794"/>
                    </a:cubicBezTo>
                    <a:lnTo>
                      <a:pt x="0" y="121086"/>
                    </a:lnTo>
                    <a:cubicBezTo>
                      <a:pt x="0" y="45943"/>
                      <a:pt x="46948" y="0"/>
                      <a:pt x="115394" y="0"/>
                    </a:cubicBezTo>
                    <a:cubicBezTo>
                      <a:pt x="180759" y="-67"/>
                      <a:pt x="226167" y="41992"/>
                      <a:pt x="230252" y="110907"/>
                    </a:cubicBezTo>
                    <a:close/>
                  </a:path>
                </a:pathLst>
              </a:custGeom>
              <a:solidFill>
                <a:srgbClr val="1F2A44"/>
              </a:solidFill>
              <a:ln w="6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2315"/>
              </a:p>
            </p:txBody>
          </p:sp>
          <p:sp>
            <p:nvSpPr>
              <p:cNvPr id="39" name="Forma Livre: Forma 38">
                <a:extLst>
                  <a:ext uri="{FF2B5EF4-FFF2-40B4-BE49-F238E27FC236}">
                    <a16:creationId xmlns:a16="http://schemas.microsoft.com/office/drawing/2014/main" id="{0507511C-8AE6-45EA-950C-84820AE9B119}"/>
                  </a:ext>
                </a:extLst>
              </p:cNvPr>
              <p:cNvSpPr/>
              <p:nvPr/>
            </p:nvSpPr>
            <p:spPr>
              <a:xfrm>
                <a:off x="6948695" y="4066244"/>
                <a:ext cx="231055" cy="357566"/>
              </a:xfrm>
              <a:custGeom>
                <a:avLst/>
                <a:gdLst>
                  <a:gd name="connsiteX0" fmla="*/ 191676 w 231055"/>
                  <a:gd name="connsiteY0" fmla="*/ 0 h 357566"/>
                  <a:gd name="connsiteX1" fmla="*/ 231056 w 231055"/>
                  <a:gd name="connsiteY1" fmla="*/ 0 h 357566"/>
                  <a:gd name="connsiteX2" fmla="*/ 231056 w 231055"/>
                  <a:gd name="connsiteY2" fmla="*/ 357567 h 357566"/>
                  <a:gd name="connsiteX3" fmla="*/ 191676 w 231055"/>
                  <a:gd name="connsiteY3" fmla="*/ 357567 h 357566"/>
                  <a:gd name="connsiteX4" fmla="*/ 191676 w 231055"/>
                  <a:gd name="connsiteY4" fmla="*/ 196230 h 357566"/>
                  <a:gd name="connsiteX5" fmla="*/ 39380 w 231055"/>
                  <a:gd name="connsiteY5" fmla="*/ 196230 h 357566"/>
                  <a:gd name="connsiteX6" fmla="*/ 39380 w 231055"/>
                  <a:gd name="connsiteY6" fmla="*/ 357567 h 357566"/>
                  <a:gd name="connsiteX7" fmla="*/ 0 w 231055"/>
                  <a:gd name="connsiteY7" fmla="*/ 357567 h 357566"/>
                  <a:gd name="connsiteX8" fmla="*/ 0 w 231055"/>
                  <a:gd name="connsiteY8" fmla="*/ 0 h 357566"/>
                  <a:gd name="connsiteX9" fmla="*/ 39380 w 231055"/>
                  <a:gd name="connsiteY9" fmla="*/ 0 h 357566"/>
                  <a:gd name="connsiteX10" fmla="*/ 39380 w 231055"/>
                  <a:gd name="connsiteY10" fmla="*/ 157252 h 357566"/>
                  <a:gd name="connsiteX11" fmla="*/ 191676 w 231055"/>
                  <a:gd name="connsiteY11" fmla="*/ 157252 h 357566"/>
                  <a:gd name="connsiteX12" fmla="*/ 191676 w 231055"/>
                  <a:gd name="connsiteY12" fmla="*/ 0 h 3575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31055" h="357566">
                    <a:moveTo>
                      <a:pt x="191676" y="0"/>
                    </a:moveTo>
                    <a:lnTo>
                      <a:pt x="231056" y="0"/>
                    </a:lnTo>
                    <a:lnTo>
                      <a:pt x="231056" y="357567"/>
                    </a:lnTo>
                    <a:lnTo>
                      <a:pt x="191676" y="357567"/>
                    </a:lnTo>
                    <a:lnTo>
                      <a:pt x="191676" y="196230"/>
                    </a:lnTo>
                    <a:lnTo>
                      <a:pt x="39380" y="196230"/>
                    </a:lnTo>
                    <a:lnTo>
                      <a:pt x="39380" y="357567"/>
                    </a:lnTo>
                    <a:lnTo>
                      <a:pt x="0" y="357567"/>
                    </a:lnTo>
                    <a:lnTo>
                      <a:pt x="0" y="0"/>
                    </a:lnTo>
                    <a:lnTo>
                      <a:pt x="39380" y="0"/>
                    </a:lnTo>
                    <a:lnTo>
                      <a:pt x="39380" y="157252"/>
                    </a:lnTo>
                    <a:lnTo>
                      <a:pt x="191676" y="157252"/>
                    </a:lnTo>
                    <a:lnTo>
                      <a:pt x="191676" y="0"/>
                    </a:lnTo>
                    <a:close/>
                  </a:path>
                </a:pathLst>
              </a:custGeom>
              <a:solidFill>
                <a:srgbClr val="1F2A44"/>
              </a:solidFill>
              <a:ln w="6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2315"/>
              </a:p>
            </p:txBody>
          </p:sp>
          <p:sp>
            <p:nvSpPr>
              <p:cNvPr id="40" name="Forma Livre: Forma 39">
                <a:extLst>
                  <a:ext uri="{FF2B5EF4-FFF2-40B4-BE49-F238E27FC236}">
                    <a16:creationId xmlns:a16="http://schemas.microsoft.com/office/drawing/2014/main" id="{DC3BC821-6A5E-4DCE-893C-D15892B9C33A}"/>
                  </a:ext>
                </a:extLst>
              </p:cNvPr>
              <p:cNvSpPr/>
              <p:nvPr/>
            </p:nvSpPr>
            <p:spPr>
              <a:xfrm>
                <a:off x="7249269" y="4061087"/>
                <a:ext cx="230787" cy="367880"/>
              </a:xfrm>
              <a:custGeom>
                <a:avLst/>
                <a:gdLst>
                  <a:gd name="connsiteX0" fmla="*/ 230788 w 230787"/>
                  <a:gd name="connsiteY0" fmla="*/ 246794 h 367880"/>
                  <a:gd name="connsiteX1" fmla="*/ 115394 w 230787"/>
                  <a:gd name="connsiteY1" fmla="*/ 367881 h 367880"/>
                  <a:gd name="connsiteX2" fmla="*/ 0 w 230787"/>
                  <a:gd name="connsiteY2" fmla="*/ 246794 h 367880"/>
                  <a:gd name="connsiteX3" fmla="*/ 0 w 230787"/>
                  <a:gd name="connsiteY3" fmla="*/ 121087 h 367880"/>
                  <a:gd name="connsiteX4" fmla="*/ 115394 w 230787"/>
                  <a:gd name="connsiteY4" fmla="*/ 0 h 367880"/>
                  <a:gd name="connsiteX5" fmla="*/ 230788 w 230787"/>
                  <a:gd name="connsiteY5" fmla="*/ 121087 h 367880"/>
                  <a:gd name="connsiteX6" fmla="*/ 230788 w 230787"/>
                  <a:gd name="connsiteY6" fmla="*/ 246794 h 367880"/>
                  <a:gd name="connsiteX7" fmla="*/ 191475 w 230787"/>
                  <a:gd name="connsiteY7" fmla="*/ 121087 h 367880"/>
                  <a:gd name="connsiteX8" fmla="*/ 115394 w 230787"/>
                  <a:gd name="connsiteY8" fmla="*/ 38844 h 367880"/>
                  <a:gd name="connsiteX9" fmla="*/ 39313 w 230787"/>
                  <a:gd name="connsiteY9" fmla="*/ 121087 h 367880"/>
                  <a:gd name="connsiteX10" fmla="*/ 39313 w 230787"/>
                  <a:gd name="connsiteY10" fmla="*/ 246794 h 367880"/>
                  <a:gd name="connsiteX11" fmla="*/ 115394 w 230787"/>
                  <a:gd name="connsiteY11" fmla="*/ 329037 h 367880"/>
                  <a:gd name="connsiteX12" fmla="*/ 191475 w 230787"/>
                  <a:gd name="connsiteY12" fmla="*/ 246794 h 367880"/>
                  <a:gd name="connsiteX13" fmla="*/ 191475 w 230787"/>
                  <a:gd name="connsiteY13" fmla="*/ 121087 h 3678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30787" h="367880">
                    <a:moveTo>
                      <a:pt x="230788" y="246794"/>
                    </a:moveTo>
                    <a:cubicBezTo>
                      <a:pt x="230788" y="321938"/>
                      <a:pt x="183840" y="367881"/>
                      <a:pt x="115394" y="367881"/>
                    </a:cubicBezTo>
                    <a:cubicBezTo>
                      <a:pt x="46948" y="367881"/>
                      <a:pt x="0" y="321938"/>
                      <a:pt x="0" y="246794"/>
                    </a:cubicBezTo>
                    <a:lnTo>
                      <a:pt x="0" y="121087"/>
                    </a:lnTo>
                    <a:cubicBezTo>
                      <a:pt x="0" y="45943"/>
                      <a:pt x="46948" y="0"/>
                      <a:pt x="115394" y="0"/>
                    </a:cubicBezTo>
                    <a:cubicBezTo>
                      <a:pt x="183840" y="0"/>
                      <a:pt x="230788" y="45943"/>
                      <a:pt x="230788" y="121087"/>
                    </a:cubicBezTo>
                    <a:lnTo>
                      <a:pt x="230788" y="246794"/>
                    </a:lnTo>
                    <a:close/>
                    <a:moveTo>
                      <a:pt x="191475" y="121087"/>
                    </a:moveTo>
                    <a:cubicBezTo>
                      <a:pt x="191475" y="67040"/>
                      <a:pt x="157788" y="38844"/>
                      <a:pt x="115394" y="38844"/>
                    </a:cubicBezTo>
                    <a:cubicBezTo>
                      <a:pt x="73000" y="38844"/>
                      <a:pt x="39313" y="66839"/>
                      <a:pt x="39313" y="121087"/>
                    </a:cubicBezTo>
                    <a:lnTo>
                      <a:pt x="39313" y="246794"/>
                    </a:lnTo>
                    <a:cubicBezTo>
                      <a:pt x="39313" y="300841"/>
                      <a:pt x="73000" y="329037"/>
                      <a:pt x="115394" y="329037"/>
                    </a:cubicBezTo>
                    <a:cubicBezTo>
                      <a:pt x="157788" y="329037"/>
                      <a:pt x="191475" y="301042"/>
                      <a:pt x="191475" y="246794"/>
                    </a:cubicBezTo>
                    <a:lnTo>
                      <a:pt x="191475" y="121087"/>
                    </a:lnTo>
                    <a:close/>
                  </a:path>
                </a:pathLst>
              </a:custGeom>
              <a:solidFill>
                <a:srgbClr val="1F2A44"/>
              </a:solidFill>
              <a:ln w="6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2315"/>
              </a:p>
            </p:txBody>
          </p:sp>
          <p:sp>
            <p:nvSpPr>
              <p:cNvPr id="41" name="Forma Livre: Forma 40">
                <a:extLst>
                  <a:ext uri="{FF2B5EF4-FFF2-40B4-BE49-F238E27FC236}">
                    <a16:creationId xmlns:a16="http://schemas.microsoft.com/office/drawing/2014/main" id="{E9058E55-A3B1-4765-8FF8-A1CC9F49751A}"/>
                  </a:ext>
                </a:extLst>
              </p:cNvPr>
              <p:cNvSpPr/>
              <p:nvPr/>
            </p:nvSpPr>
            <p:spPr>
              <a:xfrm>
                <a:off x="7539327" y="4061087"/>
                <a:ext cx="230787" cy="367880"/>
              </a:xfrm>
              <a:custGeom>
                <a:avLst/>
                <a:gdLst>
                  <a:gd name="connsiteX0" fmla="*/ 230788 w 230787"/>
                  <a:gd name="connsiteY0" fmla="*/ 246794 h 367880"/>
                  <a:gd name="connsiteX1" fmla="*/ 115394 w 230787"/>
                  <a:gd name="connsiteY1" fmla="*/ 367881 h 367880"/>
                  <a:gd name="connsiteX2" fmla="*/ 0 w 230787"/>
                  <a:gd name="connsiteY2" fmla="*/ 246794 h 367880"/>
                  <a:gd name="connsiteX3" fmla="*/ 0 w 230787"/>
                  <a:gd name="connsiteY3" fmla="*/ 121087 h 367880"/>
                  <a:gd name="connsiteX4" fmla="*/ 115394 w 230787"/>
                  <a:gd name="connsiteY4" fmla="*/ 0 h 367880"/>
                  <a:gd name="connsiteX5" fmla="*/ 230788 w 230787"/>
                  <a:gd name="connsiteY5" fmla="*/ 121087 h 367880"/>
                  <a:gd name="connsiteX6" fmla="*/ 230788 w 230787"/>
                  <a:gd name="connsiteY6" fmla="*/ 246794 h 367880"/>
                  <a:gd name="connsiteX7" fmla="*/ 191408 w 230787"/>
                  <a:gd name="connsiteY7" fmla="*/ 121087 h 367880"/>
                  <a:gd name="connsiteX8" fmla="*/ 115327 w 230787"/>
                  <a:gd name="connsiteY8" fmla="*/ 38844 h 367880"/>
                  <a:gd name="connsiteX9" fmla="*/ 39246 w 230787"/>
                  <a:gd name="connsiteY9" fmla="*/ 121087 h 367880"/>
                  <a:gd name="connsiteX10" fmla="*/ 39246 w 230787"/>
                  <a:gd name="connsiteY10" fmla="*/ 246794 h 367880"/>
                  <a:gd name="connsiteX11" fmla="*/ 115327 w 230787"/>
                  <a:gd name="connsiteY11" fmla="*/ 329037 h 367880"/>
                  <a:gd name="connsiteX12" fmla="*/ 191408 w 230787"/>
                  <a:gd name="connsiteY12" fmla="*/ 246794 h 367880"/>
                  <a:gd name="connsiteX13" fmla="*/ 191408 w 230787"/>
                  <a:gd name="connsiteY13" fmla="*/ 121087 h 3678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30787" h="367880">
                    <a:moveTo>
                      <a:pt x="230788" y="246794"/>
                    </a:moveTo>
                    <a:cubicBezTo>
                      <a:pt x="230788" y="321938"/>
                      <a:pt x="183840" y="367881"/>
                      <a:pt x="115394" y="367881"/>
                    </a:cubicBezTo>
                    <a:cubicBezTo>
                      <a:pt x="46948" y="367881"/>
                      <a:pt x="0" y="321938"/>
                      <a:pt x="0" y="246794"/>
                    </a:cubicBezTo>
                    <a:lnTo>
                      <a:pt x="0" y="121087"/>
                    </a:lnTo>
                    <a:cubicBezTo>
                      <a:pt x="0" y="45943"/>
                      <a:pt x="46948" y="0"/>
                      <a:pt x="115394" y="0"/>
                    </a:cubicBezTo>
                    <a:cubicBezTo>
                      <a:pt x="183840" y="0"/>
                      <a:pt x="230788" y="45943"/>
                      <a:pt x="230788" y="121087"/>
                    </a:cubicBezTo>
                    <a:lnTo>
                      <a:pt x="230788" y="246794"/>
                    </a:lnTo>
                    <a:close/>
                    <a:moveTo>
                      <a:pt x="191408" y="121087"/>
                    </a:moveTo>
                    <a:cubicBezTo>
                      <a:pt x="191408" y="67040"/>
                      <a:pt x="157721" y="38844"/>
                      <a:pt x="115327" y="38844"/>
                    </a:cubicBezTo>
                    <a:cubicBezTo>
                      <a:pt x="72933" y="38844"/>
                      <a:pt x="39246" y="66839"/>
                      <a:pt x="39246" y="121087"/>
                    </a:cubicBezTo>
                    <a:lnTo>
                      <a:pt x="39246" y="246794"/>
                    </a:lnTo>
                    <a:cubicBezTo>
                      <a:pt x="39246" y="300841"/>
                      <a:pt x="72933" y="329037"/>
                      <a:pt x="115327" y="329037"/>
                    </a:cubicBezTo>
                    <a:cubicBezTo>
                      <a:pt x="157721" y="329037"/>
                      <a:pt x="191408" y="301042"/>
                      <a:pt x="191408" y="246794"/>
                    </a:cubicBezTo>
                    <a:lnTo>
                      <a:pt x="191408" y="121087"/>
                    </a:lnTo>
                    <a:close/>
                  </a:path>
                </a:pathLst>
              </a:custGeom>
              <a:solidFill>
                <a:srgbClr val="1F2A44"/>
              </a:solidFill>
              <a:ln w="6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2315"/>
              </a:p>
            </p:txBody>
          </p:sp>
          <p:sp>
            <p:nvSpPr>
              <p:cNvPr id="42" name="Forma Livre: Forma 41">
                <a:extLst>
                  <a:ext uri="{FF2B5EF4-FFF2-40B4-BE49-F238E27FC236}">
                    <a16:creationId xmlns:a16="http://schemas.microsoft.com/office/drawing/2014/main" id="{B9EB98FC-A7A3-4E22-9C85-AEF4A5A28913}"/>
                  </a:ext>
                </a:extLst>
              </p:cNvPr>
              <p:cNvSpPr/>
              <p:nvPr/>
            </p:nvSpPr>
            <p:spPr>
              <a:xfrm>
                <a:off x="7841575" y="4066244"/>
                <a:ext cx="203328" cy="357633"/>
              </a:xfrm>
              <a:custGeom>
                <a:avLst/>
                <a:gdLst>
                  <a:gd name="connsiteX0" fmla="*/ 0 w 203328"/>
                  <a:gd name="connsiteY0" fmla="*/ 0 h 357633"/>
                  <a:gd name="connsiteX1" fmla="*/ 39380 w 203328"/>
                  <a:gd name="connsiteY1" fmla="*/ 0 h 357633"/>
                  <a:gd name="connsiteX2" fmla="*/ 39380 w 203328"/>
                  <a:gd name="connsiteY2" fmla="*/ 318790 h 357633"/>
                  <a:gd name="connsiteX3" fmla="*/ 203329 w 203328"/>
                  <a:gd name="connsiteY3" fmla="*/ 318790 h 357633"/>
                  <a:gd name="connsiteX4" fmla="*/ 203329 w 203328"/>
                  <a:gd name="connsiteY4" fmla="*/ 357634 h 357633"/>
                  <a:gd name="connsiteX5" fmla="*/ 0 w 203328"/>
                  <a:gd name="connsiteY5" fmla="*/ 357634 h 357633"/>
                  <a:gd name="connsiteX6" fmla="*/ 0 w 203328"/>
                  <a:gd name="connsiteY6" fmla="*/ 0 h 3576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03328" h="357633">
                    <a:moveTo>
                      <a:pt x="0" y="0"/>
                    </a:moveTo>
                    <a:lnTo>
                      <a:pt x="39380" y="0"/>
                    </a:lnTo>
                    <a:lnTo>
                      <a:pt x="39380" y="318790"/>
                    </a:lnTo>
                    <a:lnTo>
                      <a:pt x="203329" y="318790"/>
                    </a:lnTo>
                    <a:lnTo>
                      <a:pt x="203329" y="357634"/>
                    </a:lnTo>
                    <a:lnTo>
                      <a:pt x="0" y="3576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F2A44"/>
              </a:solidFill>
              <a:ln w="6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2315"/>
              </a:p>
            </p:txBody>
          </p:sp>
        </p:grpSp>
        <p:grpSp>
          <p:nvGrpSpPr>
            <p:cNvPr id="17" name="Gráfico 3">
              <a:extLst>
                <a:ext uri="{FF2B5EF4-FFF2-40B4-BE49-F238E27FC236}">
                  <a16:creationId xmlns:a16="http://schemas.microsoft.com/office/drawing/2014/main" id="{D7CA4034-2F86-4340-B414-912B4AB11DD3}"/>
                </a:ext>
              </a:extLst>
            </p:cNvPr>
            <p:cNvGrpSpPr/>
            <p:nvPr/>
          </p:nvGrpSpPr>
          <p:grpSpPr>
            <a:xfrm>
              <a:off x="4147095" y="2502567"/>
              <a:ext cx="1925329" cy="1927272"/>
              <a:chOff x="4147095" y="2502567"/>
              <a:chExt cx="1925329" cy="1927272"/>
            </a:xfrm>
            <a:solidFill>
              <a:srgbClr val="D0D3D4"/>
            </a:solidFill>
          </p:grpSpPr>
          <p:sp>
            <p:nvSpPr>
              <p:cNvPr id="23" name="Forma Livre: Forma 22">
                <a:extLst>
                  <a:ext uri="{FF2B5EF4-FFF2-40B4-BE49-F238E27FC236}">
                    <a16:creationId xmlns:a16="http://schemas.microsoft.com/office/drawing/2014/main" id="{A7AE4BE4-C205-4590-BFE0-511EC2EDF6EB}"/>
                  </a:ext>
                </a:extLst>
              </p:cNvPr>
              <p:cNvSpPr/>
              <p:nvPr/>
            </p:nvSpPr>
            <p:spPr>
              <a:xfrm>
                <a:off x="4625615" y="3946899"/>
                <a:ext cx="482939" cy="482939"/>
              </a:xfrm>
              <a:custGeom>
                <a:avLst/>
                <a:gdLst>
                  <a:gd name="connsiteX0" fmla="*/ 0 w 482939"/>
                  <a:gd name="connsiteY0" fmla="*/ 482940 h 482939"/>
                  <a:gd name="connsiteX1" fmla="*/ 63490 w 482939"/>
                  <a:gd name="connsiteY1" fmla="*/ 482940 h 482939"/>
                  <a:gd name="connsiteX2" fmla="*/ 482940 w 482939"/>
                  <a:gd name="connsiteY2" fmla="*/ 482940 h 482939"/>
                  <a:gd name="connsiteX3" fmla="*/ 482940 w 482939"/>
                  <a:gd name="connsiteY3" fmla="*/ 0 h 482939"/>
                  <a:gd name="connsiteX4" fmla="*/ 0 w 482939"/>
                  <a:gd name="connsiteY4" fmla="*/ 482940 h 482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2939" h="482939">
                    <a:moveTo>
                      <a:pt x="0" y="482940"/>
                    </a:moveTo>
                    <a:lnTo>
                      <a:pt x="63490" y="482940"/>
                    </a:lnTo>
                    <a:lnTo>
                      <a:pt x="482940" y="482940"/>
                    </a:lnTo>
                    <a:lnTo>
                      <a:pt x="482940" y="0"/>
                    </a:lnTo>
                    <a:cubicBezTo>
                      <a:pt x="482873" y="266685"/>
                      <a:pt x="266618" y="482940"/>
                      <a:pt x="0" y="482940"/>
                    </a:cubicBezTo>
                    <a:close/>
                  </a:path>
                </a:pathLst>
              </a:custGeom>
              <a:solidFill>
                <a:srgbClr val="D0D3D4"/>
              </a:solidFill>
              <a:ln w="6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2315"/>
              </a:p>
            </p:txBody>
          </p:sp>
          <p:sp>
            <p:nvSpPr>
              <p:cNvPr id="24" name="Forma Livre: Forma 23">
                <a:extLst>
                  <a:ext uri="{FF2B5EF4-FFF2-40B4-BE49-F238E27FC236}">
                    <a16:creationId xmlns:a16="http://schemas.microsoft.com/office/drawing/2014/main" id="{D0D54943-A9E9-45D0-B936-D0101232BBF0}"/>
                  </a:ext>
                </a:extLst>
              </p:cNvPr>
              <p:cNvSpPr/>
              <p:nvPr/>
            </p:nvSpPr>
            <p:spPr>
              <a:xfrm>
                <a:off x="4147095" y="2502567"/>
                <a:ext cx="1925329" cy="1927137"/>
              </a:xfrm>
              <a:custGeom>
                <a:avLst/>
                <a:gdLst>
                  <a:gd name="connsiteX0" fmla="*/ 0 w 1925329"/>
                  <a:gd name="connsiteY0" fmla="*/ 0 h 1927137"/>
                  <a:gd name="connsiteX1" fmla="*/ 0 w 1925329"/>
                  <a:gd name="connsiteY1" fmla="*/ 961392 h 1927137"/>
                  <a:gd name="connsiteX2" fmla="*/ 478520 w 1925329"/>
                  <a:gd name="connsiteY2" fmla="*/ 961392 h 1927137"/>
                  <a:gd name="connsiteX3" fmla="*/ 552123 w 1925329"/>
                  <a:gd name="connsiteY3" fmla="*/ 966884 h 1927137"/>
                  <a:gd name="connsiteX4" fmla="*/ 687943 w 1925329"/>
                  <a:gd name="connsiteY4" fmla="*/ 1008876 h 1927137"/>
                  <a:gd name="connsiteX5" fmla="*/ 728863 w 1925329"/>
                  <a:gd name="connsiteY5" fmla="*/ 1031245 h 1927137"/>
                  <a:gd name="connsiteX6" fmla="*/ 785589 w 1925329"/>
                  <a:gd name="connsiteY6" fmla="*/ 1071696 h 1927137"/>
                  <a:gd name="connsiteX7" fmla="*/ 878815 w 1925329"/>
                  <a:gd name="connsiteY7" fmla="*/ 1174366 h 1927137"/>
                  <a:gd name="connsiteX8" fmla="*/ 902925 w 1925329"/>
                  <a:gd name="connsiteY8" fmla="*/ 1214281 h 1927137"/>
                  <a:gd name="connsiteX9" fmla="*/ 923285 w 1925329"/>
                  <a:gd name="connsiteY9" fmla="*/ 1256474 h 1927137"/>
                  <a:gd name="connsiteX10" fmla="*/ 945989 w 1925329"/>
                  <a:gd name="connsiteY10" fmla="*/ 1323648 h 1927137"/>
                  <a:gd name="connsiteX11" fmla="*/ 961259 w 1925329"/>
                  <a:gd name="connsiteY11" fmla="*/ 1444399 h 1927137"/>
                  <a:gd name="connsiteX12" fmla="*/ 961259 w 1925329"/>
                  <a:gd name="connsiteY12" fmla="*/ 1141750 h 1927137"/>
                  <a:gd name="connsiteX13" fmla="*/ 1261765 w 1925329"/>
                  <a:gd name="connsiteY13" fmla="*/ 1141750 h 1927137"/>
                  <a:gd name="connsiteX14" fmla="*/ 1261765 w 1925329"/>
                  <a:gd name="connsiteY14" fmla="*/ 1927138 h 1927137"/>
                  <a:gd name="connsiteX15" fmla="*/ 1925330 w 1925329"/>
                  <a:gd name="connsiteY15" fmla="*/ 1927138 h 1927137"/>
                  <a:gd name="connsiteX16" fmla="*/ 1925330 w 1925329"/>
                  <a:gd name="connsiteY16" fmla="*/ 1927138 h 1927137"/>
                  <a:gd name="connsiteX17" fmla="*/ 1925330 w 1925329"/>
                  <a:gd name="connsiteY17" fmla="*/ 0 h 1927137"/>
                  <a:gd name="connsiteX18" fmla="*/ 0 w 1925329"/>
                  <a:gd name="connsiteY18" fmla="*/ 0 h 19271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925329" h="1927137">
                    <a:moveTo>
                      <a:pt x="0" y="0"/>
                    </a:moveTo>
                    <a:lnTo>
                      <a:pt x="0" y="961392"/>
                    </a:lnTo>
                    <a:lnTo>
                      <a:pt x="478520" y="961392"/>
                    </a:lnTo>
                    <a:cubicBezTo>
                      <a:pt x="503500" y="961392"/>
                      <a:pt x="528146" y="963335"/>
                      <a:pt x="552123" y="966884"/>
                    </a:cubicBezTo>
                    <a:cubicBezTo>
                      <a:pt x="600008" y="974184"/>
                      <a:pt x="645750" y="988516"/>
                      <a:pt x="687943" y="1008876"/>
                    </a:cubicBezTo>
                    <a:cubicBezTo>
                      <a:pt x="701940" y="1015640"/>
                      <a:pt x="715804" y="1023074"/>
                      <a:pt x="728863" y="1031245"/>
                    </a:cubicBezTo>
                    <a:cubicBezTo>
                      <a:pt x="748687" y="1043300"/>
                      <a:pt x="767708" y="1056762"/>
                      <a:pt x="785589" y="1071696"/>
                    </a:cubicBezTo>
                    <a:cubicBezTo>
                      <a:pt x="821420" y="1101298"/>
                      <a:pt x="852763" y="1135856"/>
                      <a:pt x="878815" y="1174366"/>
                    </a:cubicBezTo>
                    <a:cubicBezTo>
                      <a:pt x="887522" y="1187157"/>
                      <a:pt x="895491" y="1200418"/>
                      <a:pt x="902925" y="1214281"/>
                    </a:cubicBezTo>
                    <a:cubicBezTo>
                      <a:pt x="910359" y="1227944"/>
                      <a:pt x="917124" y="1242142"/>
                      <a:pt x="923285" y="1256474"/>
                    </a:cubicBezTo>
                    <a:cubicBezTo>
                      <a:pt x="932527" y="1278106"/>
                      <a:pt x="940095" y="1300609"/>
                      <a:pt x="945989" y="1323648"/>
                    </a:cubicBezTo>
                    <a:cubicBezTo>
                      <a:pt x="955901" y="1362291"/>
                      <a:pt x="961259" y="1402742"/>
                      <a:pt x="961259" y="1444399"/>
                    </a:cubicBezTo>
                    <a:lnTo>
                      <a:pt x="961259" y="1141750"/>
                    </a:lnTo>
                    <a:lnTo>
                      <a:pt x="1261765" y="1141750"/>
                    </a:lnTo>
                    <a:lnTo>
                      <a:pt x="1261765" y="1927138"/>
                    </a:lnTo>
                    <a:lnTo>
                      <a:pt x="1925330" y="1927138"/>
                    </a:lnTo>
                    <a:lnTo>
                      <a:pt x="1925330" y="1927138"/>
                    </a:lnTo>
                    <a:lnTo>
                      <a:pt x="192533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0D3D4"/>
              </a:solidFill>
              <a:ln w="6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2315"/>
              </a:p>
            </p:txBody>
          </p:sp>
        </p:grpSp>
        <p:sp>
          <p:nvSpPr>
            <p:cNvPr id="18" name="Forma Livre: Forma 17">
              <a:extLst>
                <a:ext uri="{FF2B5EF4-FFF2-40B4-BE49-F238E27FC236}">
                  <a16:creationId xmlns:a16="http://schemas.microsoft.com/office/drawing/2014/main" id="{66364776-D807-4300-AC91-0736FB222409}"/>
                </a:ext>
              </a:extLst>
            </p:cNvPr>
            <p:cNvSpPr/>
            <p:nvPr/>
          </p:nvSpPr>
          <p:spPr>
            <a:xfrm>
              <a:off x="5108488" y="3644317"/>
              <a:ext cx="300506" cy="785388"/>
            </a:xfrm>
            <a:custGeom>
              <a:avLst/>
              <a:gdLst>
                <a:gd name="connsiteX0" fmla="*/ 0 w 300506"/>
                <a:gd name="connsiteY0" fmla="*/ 0 h 785388"/>
                <a:gd name="connsiteX1" fmla="*/ 300506 w 300506"/>
                <a:gd name="connsiteY1" fmla="*/ 0 h 785388"/>
                <a:gd name="connsiteX2" fmla="*/ 300506 w 300506"/>
                <a:gd name="connsiteY2" fmla="*/ 785389 h 785388"/>
                <a:gd name="connsiteX3" fmla="*/ 0 w 300506"/>
                <a:gd name="connsiteY3" fmla="*/ 785389 h 785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0506" h="785388">
                  <a:moveTo>
                    <a:pt x="0" y="0"/>
                  </a:moveTo>
                  <a:lnTo>
                    <a:pt x="300506" y="0"/>
                  </a:lnTo>
                  <a:lnTo>
                    <a:pt x="300506" y="785389"/>
                  </a:lnTo>
                  <a:lnTo>
                    <a:pt x="0" y="785389"/>
                  </a:lnTo>
                  <a:close/>
                </a:path>
              </a:pathLst>
            </a:custGeom>
            <a:solidFill>
              <a:srgbClr val="1F2A44"/>
            </a:solidFill>
            <a:ln w="6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 sz="2315"/>
            </a:p>
          </p:txBody>
        </p:sp>
        <p:sp>
          <p:nvSpPr>
            <p:cNvPr id="19" name="Forma Livre: Forma 18">
              <a:extLst>
                <a:ext uri="{FF2B5EF4-FFF2-40B4-BE49-F238E27FC236}">
                  <a16:creationId xmlns:a16="http://schemas.microsoft.com/office/drawing/2014/main" id="{9A88D7A5-4D02-46F3-9540-DDC27B0BD5ED}"/>
                </a:ext>
              </a:extLst>
            </p:cNvPr>
            <p:cNvSpPr/>
            <p:nvPr/>
          </p:nvSpPr>
          <p:spPr>
            <a:xfrm>
              <a:off x="4147095" y="2502299"/>
              <a:ext cx="960856" cy="961660"/>
            </a:xfrm>
            <a:custGeom>
              <a:avLst/>
              <a:gdLst>
                <a:gd name="connsiteX0" fmla="*/ 0 w 960856"/>
                <a:gd name="connsiteY0" fmla="*/ 268 h 961660"/>
                <a:gd name="connsiteX1" fmla="*/ 0 w 960856"/>
                <a:gd name="connsiteY1" fmla="*/ 961660 h 961660"/>
                <a:gd name="connsiteX2" fmla="*/ 480797 w 960856"/>
                <a:gd name="connsiteY2" fmla="*/ 961660 h 961660"/>
                <a:gd name="connsiteX3" fmla="*/ 60074 w 960856"/>
                <a:gd name="connsiteY3" fmla="*/ 540938 h 961660"/>
                <a:gd name="connsiteX4" fmla="*/ 480797 w 960856"/>
                <a:gd name="connsiteY4" fmla="*/ 119144 h 961660"/>
                <a:gd name="connsiteX5" fmla="*/ 960857 w 960856"/>
                <a:gd name="connsiteY5" fmla="*/ 119144 h 961660"/>
                <a:gd name="connsiteX6" fmla="*/ 960857 w 960856"/>
                <a:gd name="connsiteY6" fmla="*/ 0 h 961660"/>
                <a:gd name="connsiteX7" fmla="*/ 0 w 960856"/>
                <a:gd name="connsiteY7" fmla="*/ 0 h 961660"/>
                <a:gd name="connsiteX8" fmla="*/ 0 w 960856"/>
                <a:gd name="connsiteY8" fmla="*/ 268 h 961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0856" h="961660">
                  <a:moveTo>
                    <a:pt x="0" y="268"/>
                  </a:moveTo>
                  <a:lnTo>
                    <a:pt x="0" y="961660"/>
                  </a:lnTo>
                  <a:lnTo>
                    <a:pt x="480797" y="961660"/>
                  </a:lnTo>
                  <a:cubicBezTo>
                    <a:pt x="248535" y="961660"/>
                    <a:pt x="60074" y="773400"/>
                    <a:pt x="60074" y="540938"/>
                  </a:cubicBezTo>
                  <a:cubicBezTo>
                    <a:pt x="60074" y="308476"/>
                    <a:pt x="248335" y="119144"/>
                    <a:pt x="480797" y="119144"/>
                  </a:cubicBezTo>
                  <a:lnTo>
                    <a:pt x="960857" y="119144"/>
                  </a:lnTo>
                  <a:lnTo>
                    <a:pt x="960857" y="0"/>
                  </a:lnTo>
                  <a:lnTo>
                    <a:pt x="0" y="0"/>
                  </a:lnTo>
                  <a:lnTo>
                    <a:pt x="0" y="268"/>
                  </a:lnTo>
                  <a:close/>
                </a:path>
              </a:pathLst>
            </a:custGeom>
            <a:solidFill>
              <a:srgbClr val="1F2A44"/>
            </a:solidFill>
            <a:ln w="6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 sz="2315"/>
            </a:p>
          </p:txBody>
        </p:sp>
        <p:sp>
          <p:nvSpPr>
            <p:cNvPr id="20" name="Forma Livre: Forma 19">
              <a:extLst>
                <a:ext uri="{FF2B5EF4-FFF2-40B4-BE49-F238E27FC236}">
                  <a16:creationId xmlns:a16="http://schemas.microsoft.com/office/drawing/2014/main" id="{6E5488D4-4BC9-4A0E-B364-028C6AF69277}"/>
                </a:ext>
              </a:extLst>
            </p:cNvPr>
            <p:cNvSpPr/>
            <p:nvPr/>
          </p:nvSpPr>
          <p:spPr>
            <a:xfrm>
              <a:off x="4147095" y="3463959"/>
              <a:ext cx="961459" cy="965678"/>
            </a:xfrm>
            <a:custGeom>
              <a:avLst/>
              <a:gdLst>
                <a:gd name="connsiteX0" fmla="*/ 923486 w 961459"/>
                <a:gd name="connsiteY0" fmla="*/ 295082 h 965678"/>
                <a:gd name="connsiteX1" fmla="*/ 903126 w 961459"/>
                <a:gd name="connsiteY1" fmla="*/ 252889 h 965678"/>
                <a:gd name="connsiteX2" fmla="*/ 879016 w 961459"/>
                <a:gd name="connsiteY2" fmla="*/ 212973 h 965678"/>
                <a:gd name="connsiteX3" fmla="*/ 785790 w 961459"/>
                <a:gd name="connsiteY3" fmla="*/ 110304 h 965678"/>
                <a:gd name="connsiteX4" fmla="*/ 729064 w 961459"/>
                <a:gd name="connsiteY4" fmla="*/ 69853 h 965678"/>
                <a:gd name="connsiteX5" fmla="*/ 688144 w 961459"/>
                <a:gd name="connsiteY5" fmla="*/ 47484 h 965678"/>
                <a:gd name="connsiteX6" fmla="*/ 552324 w 961459"/>
                <a:gd name="connsiteY6" fmla="*/ 5492 h 965678"/>
                <a:gd name="connsiteX7" fmla="*/ 478721 w 961459"/>
                <a:gd name="connsiteY7" fmla="*/ 0 h 965678"/>
                <a:gd name="connsiteX8" fmla="*/ 0 w 961459"/>
                <a:gd name="connsiteY8" fmla="*/ 0 h 965678"/>
                <a:gd name="connsiteX9" fmla="*/ 0 w 961459"/>
                <a:gd name="connsiteY9" fmla="*/ 965679 h 965678"/>
                <a:gd name="connsiteX10" fmla="*/ 478520 w 961459"/>
                <a:gd name="connsiteY10" fmla="*/ 965679 h 965678"/>
                <a:gd name="connsiteX11" fmla="*/ 961459 w 961459"/>
                <a:gd name="connsiteY11" fmla="*/ 482739 h 965678"/>
                <a:gd name="connsiteX12" fmla="*/ 946190 w 961459"/>
                <a:gd name="connsiteY12" fmla="*/ 361988 h 965678"/>
                <a:gd name="connsiteX13" fmla="*/ 923486 w 961459"/>
                <a:gd name="connsiteY13" fmla="*/ 295082 h 965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61459" h="965678">
                  <a:moveTo>
                    <a:pt x="923486" y="295082"/>
                  </a:moveTo>
                  <a:cubicBezTo>
                    <a:pt x="917458" y="280750"/>
                    <a:pt x="910560" y="266552"/>
                    <a:pt x="903126" y="252889"/>
                  </a:cubicBezTo>
                  <a:cubicBezTo>
                    <a:pt x="895692" y="239227"/>
                    <a:pt x="887723" y="225966"/>
                    <a:pt x="879016" y="212973"/>
                  </a:cubicBezTo>
                  <a:cubicBezTo>
                    <a:pt x="852964" y="174531"/>
                    <a:pt x="821554" y="139906"/>
                    <a:pt x="785790" y="110304"/>
                  </a:cubicBezTo>
                  <a:cubicBezTo>
                    <a:pt x="767909" y="95570"/>
                    <a:pt x="748888" y="82109"/>
                    <a:pt x="729064" y="69853"/>
                  </a:cubicBezTo>
                  <a:cubicBezTo>
                    <a:pt x="715737" y="61883"/>
                    <a:pt x="702141" y="54449"/>
                    <a:pt x="688144" y="47484"/>
                  </a:cubicBezTo>
                  <a:cubicBezTo>
                    <a:pt x="645951" y="27124"/>
                    <a:pt x="600209" y="12725"/>
                    <a:pt x="552324" y="5492"/>
                  </a:cubicBezTo>
                  <a:cubicBezTo>
                    <a:pt x="528414" y="1741"/>
                    <a:pt x="503768" y="0"/>
                    <a:pt x="478721" y="0"/>
                  </a:cubicBezTo>
                  <a:lnTo>
                    <a:pt x="0" y="0"/>
                  </a:lnTo>
                  <a:lnTo>
                    <a:pt x="0" y="965679"/>
                  </a:lnTo>
                  <a:lnTo>
                    <a:pt x="478520" y="965679"/>
                  </a:lnTo>
                  <a:cubicBezTo>
                    <a:pt x="745138" y="965679"/>
                    <a:pt x="961459" y="749558"/>
                    <a:pt x="961459" y="482739"/>
                  </a:cubicBezTo>
                  <a:cubicBezTo>
                    <a:pt x="961459" y="441082"/>
                    <a:pt x="956169" y="400630"/>
                    <a:pt x="946190" y="361988"/>
                  </a:cubicBezTo>
                  <a:cubicBezTo>
                    <a:pt x="940162" y="339217"/>
                    <a:pt x="932527" y="316714"/>
                    <a:pt x="923486" y="295082"/>
                  </a:cubicBezTo>
                  <a:close/>
                </a:path>
              </a:pathLst>
            </a:custGeom>
            <a:solidFill>
              <a:srgbClr val="63B1BC"/>
            </a:solidFill>
            <a:ln w="6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 sz="2315"/>
            </a:p>
          </p:txBody>
        </p:sp>
        <p:sp>
          <p:nvSpPr>
            <p:cNvPr id="21" name="Forma Livre: Forma 20">
              <a:extLst>
                <a:ext uri="{FF2B5EF4-FFF2-40B4-BE49-F238E27FC236}">
                  <a16:creationId xmlns:a16="http://schemas.microsoft.com/office/drawing/2014/main" id="{59711D54-F913-4508-B95D-E0512F273C85}"/>
                </a:ext>
              </a:extLst>
            </p:cNvPr>
            <p:cNvSpPr/>
            <p:nvPr/>
          </p:nvSpPr>
          <p:spPr>
            <a:xfrm>
              <a:off x="5107952" y="2502567"/>
              <a:ext cx="964607" cy="961392"/>
            </a:xfrm>
            <a:custGeom>
              <a:avLst/>
              <a:gdLst>
                <a:gd name="connsiteX0" fmla="*/ 480462 w 964607"/>
                <a:gd name="connsiteY0" fmla="*/ 119144 h 961392"/>
                <a:gd name="connsiteX1" fmla="*/ 901854 w 964607"/>
                <a:gd name="connsiteY1" fmla="*/ 540536 h 961392"/>
                <a:gd name="connsiteX2" fmla="*/ 499214 w 964607"/>
                <a:gd name="connsiteY2" fmla="*/ 961392 h 961392"/>
                <a:gd name="connsiteX3" fmla="*/ 964607 w 964607"/>
                <a:gd name="connsiteY3" fmla="*/ 961392 h 961392"/>
                <a:gd name="connsiteX4" fmla="*/ 964607 w 964607"/>
                <a:gd name="connsiteY4" fmla="*/ 0 h 961392"/>
                <a:gd name="connsiteX5" fmla="*/ 0 w 964607"/>
                <a:gd name="connsiteY5" fmla="*/ 0 h 961392"/>
                <a:gd name="connsiteX6" fmla="*/ 0 w 964607"/>
                <a:gd name="connsiteY6" fmla="*/ 119144 h 961392"/>
                <a:gd name="connsiteX7" fmla="*/ 480462 w 964607"/>
                <a:gd name="connsiteY7" fmla="*/ 119144 h 961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64607" h="961392">
                  <a:moveTo>
                    <a:pt x="480462" y="119144"/>
                  </a:moveTo>
                  <a:cubicBezTo>
                    <a:pt x="713259" y="119144"/>
                    <a:pt x="901854" y="307806"/>
                    <a:pt x="901854" y="540536"/>
                  </a:cubicBezTo>
                  <a:cubicBezTo>
                    <a:pt x="901854" y="766904"/>
                    <a:pt x="723305" y="951682"/>
                    <a:pt x="499214" y="961392"/>
                  </a:cubicBezTo>
                  <a:lnTo>
                    <a:pt x="964607" y="961392"/>
                  </a:lnTo>
                  <a:lnTo>
                    <a:pt x="964607" y="0"/>
                  </a:lnTo>
                  <a:lnTo>
                    <a:pt x="0" y="0"/>
                  </a:lnTo>
                  <a:lnTo>
                    <a:pt x="0" y="119144"/>
                  </a:lnTo>
                  <a:lnTo>
                    <a:pt x="480462" y="119144"/>
                  </a:lnTo>
                  <a:close/>
                </a:path>
              </a:pathLst>
            </a:custGeom>
            <a:solidFill>
              <a:srgbClr val="63B1BC"/>
            </a:solidFill>
            <a:ln w="6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 sz="2315"/>
            </a:p>
          </p:txBody>
        </p:sp>
        <p:sp>
          <p:nvSpPr>
            <p:cNvPr id="22" name="Forma Livre: Forma 21">
              <a:extLst>
                <a:ext uri="{FF2B5EF4-FFF2-40B4-BE49-F238E27FC236}">
                  <a16:creationId xmlns:a16="http://schemas.microsoft.com/office/drawing/2014/main" id="{FCDF6F47-0B91-4D28-A18E-EC07E86091D6}"/>
                </a:ext>
              </a:extLst>
            </p:cNvPr>
            <p:cNvSpPr/>
            <p:nvPr/>
          </p:nvSpPr>
          <p:spPr>
            <a:xfrm>
              <a:off x="5107952" y="2621778"/>
              <a:ext cx="901853" cy="842783"/>
            </a:xfrm>
            <a:custGeom>
              <a:avLst/>
              <a:gdLst>
                <a:gd name="connsiteX0" fmla="*/ 0 w 901853"/>
                <a:gd name="connsiteY0" fmla="*/ 842784 h 842783"/>
                <a:gd name="connsiteX1" fmla="*/ 480462 w 901853"/>
                <a:gd name="connsiteY1" fmla="*/ 842784 h 842783"/>
                <a:gd name="connsiteX2" fmla="*/ 901854 w 901853"/>
                <a:gd name="connsiteY2" fmla="*/ 421392 h 842783"/>
                <a:gd name="connsiteX3" fmla="*/ 480462 w 901853"/>
                <a:gd name="connsiteY3" fmla="*/ 0 h 842783"/>
                <a:gd name="connsiteX4" fmla="*/ 0 w 901853"/>
                <a:gd name="connsiteY4" fmla="*/ 0 h 842783"/>
                <a:gd name="connsiteX5" fmla="*/ 0 w 901853"/>
                <a:gd name="connsiteY5" fmla="*/ 842784 h 842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1853" h="842783">
                  <a:moveTo>
                    <a:pt x="0" y="842784"/>
                  </a:moveTo>
                  <a:lnTo>
                    <a:pt x="480462" y="842784"/>
                  </a:lnTo>
                  <a:cubicBezTo>
                    <a:pt x="713259" y="842784"/>
                    <a:pt x="901854" y="654122"/>
                    <a:pt x="901854" y="421392"/>
                  </a:cubicBezTo>
                  <a:cubicBezTo>
                    <a:pt x="901854" y="188662"/>
                    <a:pt x="713192" y="0"/>
                    <a:pt x="480462" y="0"/>
                  </a:cubicBezTo>
                  <a:lnTo>
                    <a:pt x="0" y="0"/>
                  </a:lnTo>
                  <a:lnTo>
                    <a:pt x="0" y="842784"/>
                  </a:lnTo>
                  <a:close/>
                </a:path>
              </a:pathLst>
            </a:custGeom>
            <a:solidFill>
              <a:srgbClr val="1F2A44"/>
            </a:solidFill>
            <a:ln w="6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 sz="2315"/>
            </a:p>
          </p:txBody>
        </p:sp>
      </p:grpSp>
    </p:spTree>
    <p:extLst>
      <p:ext uri="{BB962C8B-B14F-4D97-AF65-F5344CB8AC3E}">
        <p14:creationId xmlns:p14="http://schemas.microsoft.com/office/powerpoint/2010/main" val="391264349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áfico_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B37D3209-917F-4D51-BC9B-25F7FD3343ED}"/>
              </a:ext>
            </a:extLst>
          </p:cNvPr>
          <p:cNvSpPr/>
          <p:nvPr userDrawn="1"/>
        </p:nvSpPr>
        <p:spPr>
          <a:xfrm>
            <a:off x="6847503" y="0"/>
            <a:ext cx="6595447" cy="7561263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315"/>
          </a:p>
        </p:txBody>
      </p:sp>
      <p:sp>
        <p:nvSpPr>
          <p:cNvPr id="4" name="Espaço Reservado para Gráfico 3">
            <a:extLst>
              <a:ext uri="{FF2B5EF4-FFF2-40B4-BE49-F238E27FC236}">
                <a16:creationId xmlns:a16="http://schemas.microsoft.com/office/drawing/2014/main" id="{59ECE096-4B30-4107-871F-7B91B4D8606F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7782252" y="1410736"/>
            <a:ext cx="4074894" cy="5075848"/>
          </a:xfrm>
          <a:prstGeom prst="rect">
            <a:avLst/>
          </a:prstGeom>
        </p:spPr>
        <p:txBody>
          <a:bodyPr/>
          <a:lstStyle/>
          <a:p>
            <a:endParaRPr lang="pt-BR" dirty="0"/>
          </a:p>
        </p:txBody>
      </p:sp>
      <p:sp>
        <p:nvSpPr>
          <p:cNvPr id="5" name="Espaço Reservado para Gráfico 3">
            <a:extLst>
              <a:ext uri="{FF2B5EF4-FFF2-40B4-BE49-F238E27FC236}">
                <a16:creationId xmlns:a16="http://schemas.microsoft.com/office/drawing/2014/main" id="{CEFB0BC0-BC54-43BF-A584-4EC57B6CB600}"/>
              </a:ext>
            </a:extLst>
          </p:cNvPr>
          <p:cNvSpPr>
            <a:spLocks noGrp="1"/>
          </p:cNvSpPr>
          <p:nvPr>
            <p:ph type="chart" sz="quarter" idx="11"/>
          </p:nvPr>
        </p:nvSpPr>
        <p:spPr>
          <a:xfrm>
            <a:off x="1585804" y="1410736"/>
            <a:ext cx="3971529" cy="5075848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3876597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áfi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Gráfico 3">
            <a:extLst>
              <a:ext uri="{FF2B5EF4-FFF2-40B4-BE49-F238E27FC236}">
                <a16:creationId xmlns:a16="http://schemas.microsoft.com/office/drawing/2014/main" id="{90A164A1-EE87-440C-B80A-DF323AC5ADF3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395587" y="2088099"/>
            <a:ext cx="12650027" cy="5075848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3302A4E9-E2E0-4A5D-8D72-43B8EE6008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24055" y="872103"/>
            <a:ext cx="8393091" cy="728202"/>
          </a:xfrm>
          <a:prstGeom prst="rect">
            <a:avLst/>
          </a:prstGeom>
        </p:spPr>
        <p:txBody>
          <a:bodyPr/>
          <a:lstStyle>
            <a:lvl1pPr marL="388549" indent="0" algn="ctr">
              <a:lnSpc>
                <a:spcPts val="6615"/>
              </a:lnSpc>
              <a:defRPr sz="3308" b="1">
                <a:solidFill>
                  <a:schemeClr val="accent6"/>
                </a:solidFill>
              </a:defRPr>
            </a:lvl1pPr>
          </a:lstStyle>
          <a:p>
            <a:r>
              <a:rPr lang="pt-BR" dirty="0"/>
              <a:t>Título do Gráfico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B1856477-3414-4ADF-9163-0F035E8F03BF}"/>
              </a:ext>
            </a:extLst>
          </p:cNvPr>
          <p:cNvSpPr/>
          <p:nvPr userDrawn="1"/>
        </p:nvSpPr>
        <p:spPr>
          <a:xfrm>
            <a:off x="13064867" y="1"/>
            <a:ext cx="378083" cy="37806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315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7B7DDA19-80D5-44FF-8071-13A3B4828477}"/>
              </a:ext>
            </a:extLst>
          </p:cNvPr>
          <p:cNvSpPr/>
          <p:nvPr userDrawn="1"/>
        </p:nvSpPr>
        <p:spPr>
          <a:xfrm>
            <a:off x="1" y="7183201"/>
            <a:ext cx="378083" cy="37631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315"/>
          </a:p>
        </p:txBody>
      </p:sp>
    </p:spTree>
    <p:extLst>
      <p:ext uri="{BB962C8B-B14F-4D97-AF65-F5344CB8AC3E}">
        <p14:creationId xmlns:p14="http://schemas.microsoft.com/office/powerpoint/2010/main" val="121911750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tens_gráfi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0A8175A9-7263-49A9-BBA2-6B7DE05AF67E}"/>
              </a:ext>
            </a:extLst>
          </p:cNvPr>
          <p:cNvSpPr/>
          <p:nvPr userDrawn="1"/>
        </p:nvSpPr>
        <p:spPr>
          <a:xfrm>
            <a:off x="0" y="3906653"/>
            <a:ext cx="13442950" cy="3257294"/>
          </a:xfrm>
          <a:prstGeom prst="rect">
            <a:avLst/>
          </a:prstGeom>
          <a:solidFill>
            <a:srgbClr val="F4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315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6A19DD62-5123-4D84-8838-4BC26AA86C3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95587" y="2142357"/>
            <a:ext cx="12650027" cy="1512254"/>
          </a:xfrm>
          <a:prstGeom prst="rect">
            <a:avLst/>
          </a:prstGeom>
        </p:spPr>
        <p:txBody>
          <a:bodyPr/>
          <a:lstStyle>
            <a:lvl1pPr marL="794599" indent="-397300" algn="l">
              <a:lnSpc>
                <a:spcPts val="3308"/>
              </a:lnSpc>
              <a:buClr>
                <a:srgbClr val="63B1BC"/>
              </a:buClr>
              <a:buSzPct val="80000"/>
              <a:buFont typeface="Wingdings" panose="05000000000000000000" pitchFamily="2" charset="2"/>
              <a:buChar char="§"/>
              <a:defRPr sz="2205"/>
            </a:lvl1pPr>
          </a:lstStyle>
          <a:p>
            <a:pPr lvl="0"/>
            <a:r>
              <a:rPr lang="pt-BR" dirty="0"/>
              <a:t>Os itens de uma lista devem ser marcados por quadrados preenchidos;</a:t>
            </a:r>
          </a:p>
          <a:p>
            <a:pPr lvl="0"/>
            <a:r>
              <a:rPr lang="pt-BR" dirty="0"/>
              <a:t>Os itens de uma lista devem ser marcados por quadrados preenchidos;</a:t>
            </a:r>
          </a:p>
          <a:p>
            <a:pPr lvl="0"/>
            <a:r>
              <a:rPr lang="pt-BR" dirty="0"/>
              <a:t>As imagens podem ir ser ajustadas conforme as colunas e linhas da grade;</a:t>
            </a:r>
          </a:p>
        </p:txBody>
      </p:sp>
      <p:sp>
        <p:nvSpPr>
          <p:cNvPr id="7" name="Espaço Reservado para Gráfico 6">
            <a:extLst>
              <a:ext uri="{FF2B5EF4-FFF2-40B4-BE49-F238E27FC236}">
                <a16:creationId xmlns:a16="http://schemas.microsoft.com/office/drawing/2014/main" id="{FB9E45BE-877C-4847-94E2-123CEF8BFE0B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378083" y="4196663"/>
            <a:ext cx="12650027" cy="2967283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1E1223C3-E2F7-47CC-91E7-C3BEDB54FF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5588" y="872103"/>
            <a:ext cx="10521559" cy="728202"/>
          </a:xfrm>
          <a:prstGeom prst="rect">
            <a:avLst/>
          </a:prstGeom>
        </p:spPr>
        <p:txBody>
          <a:bodyPr anchor="b"/>
          <a:lstStyle>
            <a:lvl1pPr marL="388549" indent="0" algn="l">
              <a:lnSpc>
                <a:spcPts val="6615"/>
              </a:lnSpc>
              <a:defRPr sz="3308" b="1">
                <a:solidFill>
                  <a:schemeClr val="accent6"/>
                </a:solidFill>
              </a:defRPr>
            </a:lvl1pPr>
          </a:lstStyle>
          <a:p>
            <a:r>
              <a:rPr lang="pt-BR" dirty="0"/>
              <a:t>Título do Gráfico</a:t>
            </a:r>
          </a:p>
        </p:txBody>
      </p:sp>
      <p:sp>
        <p:nvSpPr>
          <p:cNvPr id="9" name="Retângulo: Cantos Superiores Arredondados 8">
            <a:extLst>
              <a:ext uri="{FF2B5EF4-FFF2-40B4-BE49-F238E27FC236}">
                <a16:creationId xmlns:a16="http://schemas.microsoft.com/office/drawing/2014/main" id="{0B9BAFDC-0A62-43EB-95A8-AC90CB2980F7}"/>
              </a:ext>
            </a:extLst>
          </p:cNvPr>
          <p:cNvSpPr/>
          <p:nvPr userDrawn="1"/>
        </p:nvSpPr>
        <p:spPr>
          <a:xfrm rot="10800000">
            <a:off x="13047364" y="0"/>
            <a:ext cx="395587" cy="1955077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315"/>
          </a:p>
        </p:txBody>
      </p:sp>
    </p:spTree>
    <p:extLst>
      <p:ext uri="{BB962C8B-B14F-4D97-AF65-F5344CB8AC3E}">
        <p14:creationId xmlns:p14="http://schemas.microsoft.com/office/powerpoint/2010/main" val="117668573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radecimen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Texto 3">
            <a:extLst>
              <a:ext uri="{FF2B5EF4-FFF2-40B4-BE49-F238E27FC236}">
                <a16:creationId xmlns:a16="http://schemas.microsoft.com/office/drawing/2014/main" id="{B493B770-55E6-43B1-B9F4-696DF3471AD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6485" y="4014935"/>
            <a:ext cx="6129571" cy="56564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308"/>
              </a:lnSpc>
              <a:buNone/>
              <a:defRPr sz="2756" b="1">
                <a:solidFill>
                  <a:schemeClr val="accent1"/>
                </a:solidFill>
              </a:defRPr>
            </a:lvl1pPr>
            <a:lvl2pPr marL="0" indent="0">
              <a:lnSpc>
                <a:spcPts val="3308"/>
              </a:lnSpc>
              <a:buFont typeface="Arial" panose="020B0604020202020204" pitchFamily="34" charset="0"/>
              <a:buNone/>
              <a:defRPr sz="2756">
                <a:solidFill>
                  <a:schemeClr val="accent1"/>
                </a:solidFill>
              </a:defRPr>
            </a:lvl2pPr>
          </a:lstStyle>
          <a:p>
            <a:pPr lvl="0"/>
            <a:r>
              <a:rPr lang="pt-BR" dirty="0"/>
              <a:t>Nome da pessoa Líder Pedagógica</a:t>
            </a:r>
          </a:p>
        </p:txBody>
      </p:sp>
      <p:sp>
        <p:nvSpPr>
          <p:cNvPr id="6" name="Espaço Reservado para Texto 6">
            <a:extLst>
              <a:ext uri="{FF2B5EF4-FFF2-40B4-BE49-F238E27FC236}">
                <a16:creationId xmlns:a16="http://schemas.microsoft.com/office/drawing/2014/main" id="{8A27DA18-7DF1-4FA0-92AA-DEE398030F5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485" y="4892673"/>
            <a:ext cx="6129571" cy="52075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5">
                <a:solidFill>
                  <a:schemeClr val="accent1"/>
                </a:solidFill>
              </a:defRPr>
            </a:lvl1pPr>
            <a:lvl2pPr marL="504063" indent="0">
              <a:buNone/>
              <a:defRPr/>
            </a:lvl2pPr>
          </a:lstStyle>
          <a:p>
            <a:pPr lvl="0"/>
            <a:r>
              <a:rPr lang="pt-BR" dirty="0"/>
              <a:t>E-mail de contato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3DF5246F-4A9A-49C0-A464-F0A40BCED461}"/>
              </a:ext>
            </a:extLst>
          </p:cNvPr>
          <p:cNvSpPr txBox="1"/>
          <p:nvPr userDrawn="1"/>
        </p:nvSpPr>
        <p:spPr>
          <a:xfrm>
            <a:off x="406485" y="1762680"/>
            <a:ext cx="6195964" cy="1449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pt-BR" sz="5513" b="1" dirty="0">
                <a:solidFill>
                  <a:schemeClr val="accent1"/>
                </a:solidFill>
                <a:latin typeface="+mj-lt"/>
              </a:rPr>
              <a:t>Agradeço </a:t>
            </a:r>
          </a:p>
          <a:p>
            <a:pPr>
              <a:lnSpc>
                <a:spcPct val="100000"/>
              </a:lnSpc>
            </a:pPr>
            <a:r>
              <a:rPr lang="pt-BR" sz="3308" b="1" spc="0" dirty="0">
                <a:solidFill>
                  <a:schemeClr val="accent1"/>
                </a:solidFill>
                <a:latin typeface="+mj-lt"/>
              </a:rPr>
              <a:t>a sua atenção!</a:t>
            </a:r>
          </a:p>
        </p:txBody>
      </p:sp>
      <p:sp>
        <p:nvSpPr>
          <p:cNvPr id="8" name="Espaço Reservado para Texto 6">
            <a:extLst>
              <a:ext uri="{FF2B5EF4-FFF2-40B4-BE49-F238E27FC236}">
                <a16:creationId xmlns:a16="http://schemas.microsoft.com/office/drawing/2014/main" id="{63FCE42D-50A4-4295-BA1C-8D9B238FBF6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06485" y="5681696"/>
            <a:ext cx="6129571" cy="52075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5">
                <a:solidFill>
                  <a:schemeClr val="accent1"/>
                </a:solidFill>
              </a:defRPr>
            </a:lvl1pPr>
            <a:lvl2pPr marL="504063" indent="0">
              <a:buNone/>
              <a:defRPr/>
            </a:lvl2pPr>
          </a:lstStyle>
          <a:p>
            <a:pPr lvl="0"/>
            <a:r>
              <a:rPr lang="pt-BR" dirty="0"/>
              <a:t>Telefone/Celular</a:t>
            </a:r>
          </a:p>
        </p:txBody>
      </p:sp>
    </p:spTree>
    <p:extLst>
      <p:ext uri="{BB962C8B-B14F-4D97-AF65-F5344CB8AC3E}">
        <p14:creationId xmlns:p14="http://schemas.microsoft.com/office/powerpoint/2010/main" val="151705114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D">
    <p:bg>
      <p:bgPr>
        <a:solidFill>
          <a:srgbClr val="F4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A5EF2F37-C3DF-432C-9422-17A32F757608}"/>
              </a:ext>
            </a:extLst>
          </p:cNvPr>
          <p:cNvSpPr txBox="1"/>
          <p:nvPr userDrawn="1"/>
        </p:nvSpPr>
        <p:spPr>
          <a:xfrm>
            <a:off x="378083" y="378064"/>
            <a:ext cx="12686784" cy="601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308" b="1" dirty="0">
                <a:solidFill>
                  <a:srgbClr val="0762C8"/>
                </a:solidFill>
              </a:rPr>
              <a:t>Identidade Visual Básica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0C189279-FD9A-4B7A-9390-2D304103E6B3}"/>
              </a:ext>
            </a:extLst>
          </p:cNvPr>
          <p:cNvSpPr txBox="1"/>
          <p:nvPr userDrawn="1"/>
        </p:nvSpPr>
        <p:spPr>
          <a:xfrm>
            <a:off x="285346" y="1816577"/>
            <a:ext cx="4158383" cy="431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5" b="1" dirty="0"/>
              <a:t>Paleta de cores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F95D5862-3EF1-4672-8D14-7BDFF86D303A}"/>
              </a:ext>
            </a:extLst>
          </p:cNvPr>
          <p:cNvSpPr/>
          <p:nvPr userDrawn="1"/>
        </p:nvSpPr>
        <p:spPr>
          <a:xfrm>
            <a:off x="378083" y="2796553"/>
            <a:ext cx="725253" cy="725215"/>
          </a:xfrm>
          <a:prstGeom prst="rect">
            <a:avLst/>
          </a:prstGeom>
          <a:solidFill>
            <a:schemeClr val="accent3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315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35A3DE3B-5A7E-41D1-AC9C-704CADEB16FB}"/>
              </a:ext>
            </a:extLst>
          </p:cNvPr>
          <p:cNvSpPr txBox="1"/>
          <p:nvPr userDrawn="1"/>
        </p:nvSpPr>
        <p:spPr>
          <a:xfrm>
            <a:off x="1388683" y="2853756"/>
            <a:ext cx="1721585" cy="8560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54" b="1" i="0" u="none" strike="noStrike" baseline="0" dirty="0">
                <a:solidFill>
                  <a:srgbClr val="1F2A44"/>
                </a:solidFill>
                <a:latin typeface="+mn-lt"/>
              </a:rPr>
              <a:t>HEX</a:t>
            </a:r>
            <a:r>
              <a:rPr lang="pt-BR" sz="1654" b="0" i="0" u="none" strike="noStrike" baseline="0" dirty="0">
                <a:solidFill>
                  <a:srgbClr val="1F2A44"/>
                </a:solidFill>
                <a:latin typeface="+mn-lt"/>
              </a:rPr>
              <a:t> #63B1BC</a:t>
            </a:r>
          </a:p>
          <a:p>
            <a:r>
              <a:rPr lang="pt-BR" sz="1654" b="1" i="0" u="none" strike="noStrike" baseline="0" dirty="0">
                <a:solidFill>
                  <a:srgbClr val="1F2A44"/>
                </a:solidFill>
                <a:latin typeface="+mn-lt"/>
              </a:rPr>
              <a:t>RGB</a:t>
            </a:r>
            <a:r>
              <a:rPr lang="pt-BR" sz="1654" b="0" i="0" u="none" strike="noStrike" baseline="0" dirty="0">
                <a:solidFill>
                  <a:srgbClr val="1F2A44"/>
                </a:solidFill>
                <a:latin typeface="+mn-lt"/>
              </a:rPr>
              <a:t> 99 177 188</a:t>
            </a:r>
            <a:endParaRPr lang="pt-BR" sz="1654" dirty="0">
              <a:latin typeface="+mn-lt"/>
            </a:endParaRP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195A106A-FB7E-4C62-B3E3-37DDB8E824BE}"/>
              </a:ext>
            </a:extLst>
          </p:cNvPr>
          <p:cNvSpPr/>
          <p:nvPr userDrawn="1"/>
        </p:nvSpPr>
        <p:spPr>
          <a:xfrm>
            <a:off x="406617" y="3958803"/>
            <a:ext cx="725253" cy="725215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315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5EE6FADB-AE54-4131-8A04-9141995D9D9D}"/>
              </a:ext>
            </a:extLst>
          </p:cNvPr>
          <p:cNvSpPr txBox="1"/>
          <p:nvPr userDrawn="1"/>
        </p:nvSpPr>
        <p:spPr>
          <a:xfrm>
            <a:off x="1417217" y="4016007"/>
            <a:ext cx="1721585" cy="6014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54" b="1" i="0" u="none" strike="noStrike" baseline="0" dirty="0">
                <a:solidFill>
                  <a:srgbClr val="1F2A44"/>
                </a:solidFill>
                <a:latin typeface="+mn-lt"/>
              </a:rPr>
              <a:t>HEX</a:t>
            </a:r>
            <a:r>
              <a:rPr lang="pt-BR" sz="1654" b="0" i="0" u="none" strike="noStrike" baseline="0" dirty="0">
                <a:solidFill>
                  <a:srgbClr val="1F2A44"/>
                </a:solidFill>
                <a:latin typeface="+mn-lt"/>
              </a:rPr>
              <a:t> #1F2A44</a:t>
            </a:r>
          </a:p>
          <a:p>
            <a:r>
              <a:rPr lang="pt-BR" sz="1654" b="1" i="0" u="none" strike="noStrike" baseline="0" dirty="0">
                <a:solidFill>
                  <a:srgbClr val="1F2A44"/>
                </a:solidFill>
                <a:latin typeface="+mn-lt"/>
              </a:rPr>
              <a:t>RGB</a:t>
            </a:r>
            <a:r>
              <a:rPr lang="pt-BR" sz="1654" b="0" i="0" u="none" strike="noStrike" baseline="0" dirty="0">
                <a:solidFill>
                  <a:srgbClr val="1F2A44"/>
                </a:solidFill>
                <a:latin typeface="+mn-lt"/>
              </a:rPr>
              <a:t> 31 42 68</a:t>
            </a:r>
            <a:endParaRPr lang="pt-BR" sz="1654" dirty="0">
              <a:latin typeface="+mn-lt"/>
            </a:endParaRP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F08F867A-CCE4-4D53-906F-9BAA42DC47F3}"/>
              </a:ext>
            </a:extLst>
          </p:cNvPr>
          <p:cNvSpPr/>
          <p:nvPr userDrawn="1"/>
        </p:nvSpPr>
        <p:spPr>
          <a:xfrm>
            <a:off x="416128" y="5108448"/>
            <a:ext cx="725253" cy="725215"/>
          </a:xfrm>
          <a:prstGeom prst="rect">
            <a:avLst/>
          </a:prstGeom>
          <a:solidFill>
            <a:schemeClr val="accent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315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CCCB1CD6-14AA-42DE-9288-FA9FAF43E139}"/>
              </a:ext>
            </a:extLst>
          </p:cNvPr>
          <p:cNvSpPr txBox="1"/>
          <p:nvPr userDrawn="1"/>
        </p:nvSpPr>
        <p:spPr>
          <a:xfrm>
            <a:off x="1426729" y="5165651"/>
            <a:ext cx="1721585" cy="8560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54" b="1" i="0" u="none" strike="noStrike" baseline="0" dirty="0">
                <a:solidFill>
                  <a:srgbClr val="1F2A44"/>
                </a:solidFill>
                <a:latin typeface="+mn-lt"/>
              </a:rPr>
              <a:t>HEX</a:t>
            </a:r>
            <a:r>
              <a:rPr lang="pt-BR" sz="1654" b="0" i="0" u="none" strike="noStrike" baseline="0" dirty="0">
                <a:solidFill>
                  <a:srgbClr val="1F2A44"/>
                </a:solidFill>
                <a:latin typeface="+mn-lt"/>
              </a:rPr>
              <a:t> #D0D3D4</a:t>
            </a:r>
          </a:p>
          <a:p>
            <a:r>
              <a:rPr lang="pt-BR" sz="1654" b="1" i="0" u="none" strike="noStrike" baseline="0" dirty="0">
                <a:solidFill>
                  <a:srgbClr val="1F2A44"/>
                </a:solidFill>
                <a:latin typeface="+mn-lt"/>
              </a:rPr>
              <a:t>RGB</a:t>
            </a:r>
            <a:r>
              <a:rPr lang="pt-BR" sz="1654" b="0" i="0" u="none" strike="noStrike" baseline="0" dirty="0">
                <a:solidFill>
                  <a:srgbClr val="1F2A44"/>
                </a:solidFill>
                <a:latin typeface="+mn-lt"/>
              </a:rPr>
              <a:t> 208 211 211</a:t>
            </a:r>
            <a:endParaRPr lang="pt-BR" sz="1654" dirty="0">
              <a:latin typeface="+mn-lt"/>
            </a:endParaRP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78496C1E-E176-40DB-9888-DE926E6549D9}"/>
              </a:ext>
            </a:extLst>
          </p:cNvPr>
          <p:cNvSpPr/>
          <p:nvPr userDrawn="1"/>
        </p:nvSpPr>
        <p:spPr>
          <a:xfrm>
            <a:off x="416128" y="6258093"/>
            <a:ext cx="725253" cy="725215"/>
          </a:xfrm>
          <a:prstGeom prst="rect">
            <a:avLst/>
          </a:prstGeom>
          <a:solidFill>
            <a:schemeClr val="accent6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315"/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7B1AFCDC-9DEE-4DA0-985A-AE83E46DA1CB}"/>
              </a:ext>
            </a:extLst>
          </p:cNvPr>
          <p:cNvSpPr txBox="1"/>
          <p:nvPr userDrawn="1"/>
        </p:nvSpPr>
        <p:spPr>
          <a:xfrm>
            <a:off x="1426729" y="6315297"/>
            <a:ext cx="1721585" cy="6014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54" b="1" i="0" u="none" strike="noStrike" baseline="0" dirty="0">
                <a:solidFill>
                  <a:srgbClr val="1F2A44"/>
                </a:solidFill>
                <a:latin typeface="+mn-lt"/>
              </a:rPr>
              <a:t>HEX</a:t>
            </a:r>
            <a:r>
              <a:rPr lang="pt-BR" sz="1654" b="0" i="0" u="none" strike="noStrike" baseline="0" dirty="0">
                <a:solidFill>
                  <a:srgbClr val="1F2A44"/>
                </a:solidFill>
                <a:latin typeface="+mn-lt"/>
              </a:rPr>
              <a:t> #0762C8</a:t>
            </a:r>
          </a:p>
          <a:p>
            <a:r>
              <a:rPr lang="pt-BR" sz="1654" b="1" i="0" u="none" strike="noStrike" baseline="0" dirty="0">
                <a:solidFill>
                  <a:srgbClr val="1F2A44"/>
                </a:solidFill>
                <a:latin typeface="+mn-lt"/>
              </a:rPr>
              <a:t>RGB</a:t>
            </a:r>
            <a:r>
              <a:rPr lang="pt-BR" sz="1654" b="0" i="0" u="none" strike="noStrike" baseline="0" dirty="0">
                <a:solidFill>
                  <a:srgbClr val="1F2A44"/>
                </a:solidFill>
                <a:latin typeface="+mn-lt"/>
              </a:rPr>
              <a:t> 7 98 200</a:t>
            </a:r>
            <a:endParaRPr lang="pt-BR" sz="1654" dirty="0">
              <a:latin typeface="+mn-lt"/>
            </a:endParaRPr>
          </a:p>
        </p:txBody>
      </p:sp>
      <p:sp>
        <p:nvSpPr>
          <p:cNvPr id="26" name="Retângulo 25">
            <a:extLst>
              <a:ext uri="{FF2B5EF4-FFF2-40B4-BE49-F238E27FC236}">
                <a16:creationId xmlns:a16="http://schemas.microsoft.com/office/drawing/2014/main" id="{DD27E8A5-2332-4440-86D5-5AB436593F1D}"/>
              </a:ext>
            </a:extLst>
          </p:cNvPr>
          <p:cNvSpPr/>
          <p:nvPr userDrawn="1"/>
        </p:nvSpPr>
        <p:spPr>
          <a:xfrm>
            <a:off x="3699452" y="2796553"/>
            <a:ext cx="725253" cy="725215"/>
          </a:xfrm>
          <a:prstGeom prst="rect">
            <a:avLst/>
          </a:prstGeom>
          <a:solidFill>
            <a:schemeClr val="accent4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315"/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D25F11C5-5F7D-4713-88CB-679A20F340D0}"/>
              </a:ext>
            </a:extLst>
          </p:cNvPr>
          <p:cNvSpPr txBox="1"/>
          <p:nvPr userDrawn="1"/>
        </p:nvSpPr>
        <p:spPr>
          <a:xfrm>
            <a:off x="4691029" y="2853757"/>
            <a:ext cx="1913929" cy="6014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54" b="1" i="0" u="none" strike="noStrike" baseline="0" dirty="0">
                <a:solidFill>
                  <a:srgbClr val="1F2A44"/>
                </a:solidFill>
                <a:latin typeface="+mn-lt"/>
              </a:rPr>
              <a:t>HEX</a:t>
            </a:r>
            <a:r>
              <a:rPr lang="pt-BR" sz="1654" b="0" i="0" u="none" strike="noStrike" baseline="0" dirty="0">
                <a:solidFill>
                  <a:srgbClr val="1F2A44"/>
                </a:solidFill>
                <a:latin typeface="+mn-lt"/>
              </a:rPr>
              <a:t> #ED145B</a:t>
            </a:r>
          </a:p>
          <a:p>
            <a:r>
              <a:rPr lang="pt-BR" sz="1654" b="1" i="0" u="none" strike="noStrike" baseline="0" dirty="0">
                <a:solidFill>
                  <a:srgbClr val="1F2A44"/>
                </a:solidFill>
                <a:latin typeface="+mn-lt"/>
              </a:rPr>
              <a:t>RGB</a:t>
            </a:r>
            <a:r>
              <a:rPr lang="pt-BR" sz="1654" b="0" i="0" u="none" strike="noStrike" baseline="0" dirty="0">
                <a:solidFill>
                  <a:srgbClr val="1F2A44"/>
                </a:solidFill>
                <a:latin typeface="+mn-lt"/>
              </a:rPr>
              <a:t> 237 20 91</a:t>
            </a:r>
            <a:endParaRPr lang="pt-BR" sz="1654" dirty="0">
              <a:latin typeface="+mn-lt"/>
            </a:endParaRPr>
          </a:p>
        </p:txBody>
      </p:sp>
      <p:sp>
        <p:nvSpPr>
          <p:cNvPr id="28" name="Retângulo 27">
            <a:extLst>
              <a:ext uri="{FF2B5EF4-FFF2-40B4-BE49-F238E27FC236}">
                <a16:creationId xmlns:a16="http://schemas.microsoft.com/office/drawing/2014/main" id="{56C4980A-A3E5-48A5-AB4A-07A82AD9B56C}"/>
              </a:ext>
            </a:extLst>
          </p:cNvPr>
          <p:cNvSpPr/>
          <p:nvPr userDrawn="1"/>
        </p:nvSpPr>
        <p:spPr>
          <a:xfrm>
            <a:off x="3699452" y="3958803"/>
            <a:ext cx="725253" cy="725215"/>
          </a:xfrm>
          <a:prstGeom prst="rect">
            <a:avLst/>
          </a:prstGeom>
          <a:solidFill>
            <a:schemeClr val="accent5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315"/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A25C2B33-E048-40B5-B122-C60205B1DDC5}"/>
              </a:ext>
            </a:extLst>
          </p:cNvPr>
          <p:cNvSpPr txBox="1"/>
          <p:nvPr userDrawn="1"/>
        </p:nvSpPr>
        <p:spPr>
          <a:xfrm>
            <a:off x="4719564" y="4016006"/>
            <a:ext cx="1875884" cy="6014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54" b="1" i="0" u="none" strike="noStrike" baseline="0" dirty="0">
                <a:solidFill>
                  <a:srgbClr val="1F2A44"/>
                </a:solidFill>
                <a:latin typeface="+mn-lt"/>
              </a:rPr>
              <a:t>HEX</a:t>
            </a:r>
            <a:r>
              <a:rPr lang="pt-BR" sz="1654" b="0" i="0" u="none" strike="noStrike" baseline="0" dirty="0">
                <a:solidFill>
                  <a:srgbClr val="1F2A44"/>
                </a:solidFill>
                <a:latin typeface="+mn-lt"/>
              </a:rPr>
              <a:t> #EFB661</a:t>
            </a:r>
          </a:p>
          <a:p>
            <a:r>
              <a:rPr lang="pt-BR" sz="1654" b="1" i="0" u="none" strike="noStrike" baseline="0" dirty="0">
                <a:solidFill>
                  <a:srgbClr val="1F2A44"/>
                </a:solidFill>
                <a:latin typeface="+mn-lt"/>
              </a:rPr>
              <a:t>RGB</a:t>
            </a:r>
            <a:r>
              <a:rPr lang="pt-BR" sz="1654" b="0" i="0" u="none" strike="noStrike" baseline="0" dirty="0">
                <a:solidFill>
                  <a:srgbClr val="1F2A44"/>
                </a:solidFill>
                <a:latin typeface="+mn-lt"/>
              </a:rPr>
              <a:t> 239 182 97</a:t>
            </a:r>
            <a:endParaRPr lang="pt-BR" sz="1654" dirty="0">
              <a:latin typeface="+mn-lt"/>
            </a:endParaRPr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3621BD66-2147-445F-B95E-D96C8E6E644E}"/>
              </a:ext>
            </a:extLst>
          </p:cNvPr>
          <p:cNvSpPr/>
          <p:nvPr userDrawn="1"/>
        </p:nvSpPr>
        <p:spPr>
          <a:xfrm>
            <a:off x="3699452" y="5108448"/>
            <a:ext cx="725253" cy="725215"/>
          </a:xfrm>
          <a:prstGeom prst="rect">
            <a:avLst/>
          </a:prstGeom>
          <a:solidFill>
            <a:srgbClr val="63666A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315"/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EBF10436-21C6-4B1F-823A-07D19200D442}"/>
              </a:ext>
            </a:extLst>
          </p:cNvPr>
          <p:cNvSpPr txBox="1"/>
          <p:nvPr userDrawn="1"/>
        </p:nvSpPr>
        <p:spPr>
          <a:xfrm>
            <a:off x="4729075" y="5165651"/>
            <a:ext cx="1875884" cy="6014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54" b="1" i="0" u="none" strike="noStrike" baseline="0" dirty="0">
                <a:solidFill>
                  <a:srgbClr val="1F2A44"/>
                </a:solidFill>
                <a:latin typeface="+mn-lt"/>
              </a:rPr>
              <a:t>HEX</a:t>
            </a:r>
            <a:r>
              <a:rPr lang="pt-BR" sz="1654" b="0" i="0" u="none" strike="noStrike" baseline="0" dirty="0">
                <a:solidFill>
                  <a:srgbClr val="1F2A44"/>
                </a:solidFill>
                <a:latin typeface="+mn-lt"/>
              </a:rPr>
              <a:t> #63666A</a:t>
            </a:r>
          </a:p>
          <a:p>
            <a:r>
              <a:rPr lang="pt-BR" sz="1654" b="1" i="0" u="none" strike="noStrike" baseline="0" dirty="0">
                <a:solidFill>
                  <a:srgbClr val="1F2A44"/>
                </a:solidFill>
                <a:latin typeface="+mn-lt"/>
              </a:rPr>
              <a:t>RGB</a:t>
            </a:r>
            <a:r>
              <a:rPr lang="pt-BR" sz="1654" b="0" i="0" u="none" strike="noStrike" baseline="0" dirty="0">
                <a:solidFill>
                  <a:srgbClr val="1F2A44"/>
                </a:solidFill>
                <a:latin typeface="+mn-lt"/>
              </a:rPr>
              <a:t> 99 102 106</a:t>
            </a:r>
            <a:endParaRPr lang="pt-BR" sz="1654" dirty="0">
              <a:latin typeface="+mn-lt"/>
            </a:endParaRP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CC182B80-A180-4E88-B1D8-894CF9A27A01}"/>
              </a:ext>
            </a:extLst>
          </p:cNvPr>
          <p:cNvSpPr txBox="1"/>
          <p:nvPr userDrawn="1"/>
        </p:nvSpPr>
        <p:spPr>
          <a:xfrm>
            <a:off x="6847502" y="1816577"/>
            <a:ext cx="4065646" cy="431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5" b="1" dirty="0"/>
              <a:t>Tipografias</a:t>
            </a: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759B510B-B66F-4CFF-B664-E269E5CAED54}"/>
              </a:ext>
            </a:extLst>
          </p:cNvPr>
          <p:cNvSpPr txBox="1"/>
          <p:nvPr userDrawn="1"/>
        </p:nvSpPr>
        <p:spPr>
          <a:xfrm>
            <a:off x="6847503" y="2799570"/>
            <a:ext cx="6217364" cy="8560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54" b="1" dirty="0"/>
              <a:t>Títulos</a:t>
            </a:r>
          </a:p>
          <a:p>
            <a:r>
              <a:rPr lang="pt-BR" sz="1654" dirty="0"/>
              <a:t>Os títulos devem ser preferencialmente utilizados em </a:t>
            </a:r>
            <a:r>
              <a:rPr lang="pt-BR" sz="1654" i="1" dirty="0" err="1"/>
              <a:t>Simplon</a:t>
            </a:r>
            <a:r>
              <a:rPr lang="pt-BR" sz="1654" i="1" dirty="0"/>
              <a:t> Mono</a:t>
            </a:r>
          </a:p>
        </p:txBody>
      </p: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F51CEDB4-A2CF-4FB8-A717-7254CC5CF2B1}"/>
              </a:ext>
            </a:extLst>
          </p:cNvPr>
          <p:cNvSpPr txBox="1"/>
          <p:nvPr userDrawn="1"/>
        </p:nvSpPr>
        <p:spPr>
          <a:xfrm>
            <a:off x="6858332" y="4806853"/>
            <a:ext cx="6217364" cy="6014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54" b="1" dirty="0"/>
              <a:t>Corpo de Texto</a:t>
            </a:r>
          </a:p>
          <a:p>
            <a:r>
              <a:rPr lang="pt-BR" sz="1654" dirty="0"/>
              <a:t>Os demais textos devem ser utilizados em </a:t>
            </a:r>
            <a:r>
              <a:rPr lang="pt-BR" sz="1654" i="1" dirty="0"/>
              <a:t>Barlow</a:t>
            </a:r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264135BD-4F3D-42EE-8503-0E1874616876}"/>
              </a:ext>
            </a:extLst>
          </p:cNvPr>
          <p:cNvSpPr txBox="1"/>
          <p:nvPr userDrawn="1"/>
        </p:nvSpPr>
        <p:spPr>
          <a:xfrm>
            <a:off x="6847503" y="6367377"/>
            <a:ext cx="6217364" cy="8560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54" b="0" dirty="0">
                <a:highlight>
                  <a:srgbClr val="EFB661"/>
                </a:highlight>
              </a:rPr>
              <a:t>A variação de tamanho segue a escala de 5 até 50. Evite utilizar textos com tamanhos menores que 20. O entrelinha deve ser 1,5x  o tamanho do corpo do texto.</a:t>
            </a:r>
            <a:endParaRPr lang="pt-BR" sz="1654" b="0" i="1" dirty="0">
              <a:highlight>
                <a:srgbClr val="EFB661"/>
              </a:highlight>
            </a:endParaRPr>
          </a:p>
        </p:txBody>
      </p: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AB2C45F9-D096-4296-A5AE-30C24B69D7DE}"/>
              </a:ext>
            </a:extLst>
          </p:cNvPr>
          <p:cNvSpPr txBox="1"/>
          <p:nvPr userDrawn="1"/>
        </p:nvSpPr>
        <p:spPr>
          <a:xfrm>
            <a:off x="6847502" y="3909321"/>
            <a:ext cx="6188830" cy="431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5" b="0" dirty="0" err="1">
                <a:latin typeface="+mj-lt"/>
              </a:rPr>
              <a:t>Simplon</a:t>
            </a:r>
            <a:r>
              <a:rPr lang="pt-BR" sz="2205" b="0" dirty="0">
                <a:latin typeface="+mj-lt"/>
              </a:rPr>
              <a:t> Mono AMHGPR 0123456 ÇÉ?!@#</a:t>
            </a:r>
            <a:endParaRPr lang="pt-BR" sz="1654" b="0" i="1" dirty="0">
              <a:latin typeface="+mj-lt"/>
            </a:endParaRPr>
          </a:p>
        </p:txBody>
      </p: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229D9B4D-546E-4DD7-9735-8A9E1F94AA2C}"/>
              </a:ext>
            </a:extLst>
          </p:cNvPr>
          <p:cNvSpPr txBox="1"/>
          <p:nvPr userDrawn="1"/>
        </p:nvSpPr>
        <p:spPr>
          <a:xfrm>
            <a:off x="6858332" y="5676617"/>
            <a:ext cx="6188830" cy="431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008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205" b="0" dirty="0">
                <a:latin typeface="+mn-lt"/>
              </a:rPr>
              <a:t>Barlow AMHGPR 0123456 ÇÉ?!@#</a:t>
            </a:r>
            <a:endParaRPr lang="pt-BR" sz="1654" b="0" i="1" dirty="0">
              <a:latin typeface="+mn-lt"/>
            </a:endParaRPr>
          </a:p>
        </p:txBody>
      </p:sp>
      <p:cxnSp>
        <p:nvCxnSpPr>
          <p:cNvPr id="43" name="Conector reto 42">
            <a:extLst>
              <a:ext uri="{FF2B5EF4-FFF2-40B4-BE49-F238E27FC236}">
                <a16:creationId xmlns:a16="http://schemas.microsoft.com/office/drawing/2014/main" id="{4816410E-D2E9-45C9-BAF3-8179306838DC}"/>
              </a:ext>
            </a:extLst>
          </p:cNvPr>
          <p:cNvCxnSpPr/>
          <p:nvPr userDrawn="1"/>
        </p:nvCxnSpPr>
        <p:spPr>
          <a:xfrm>
            <a:off x="6595447" y="1890316"/>
            <a:ext cx="0" cy="5292884"/>
          </a:xfrm>
          <a:prstGeom prst="line">
            <a:avLst/>
          </a:prstGeom>
          <a:ln w="38100">
            <a:solidFill>
              <a:srgbClr val="6366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741822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D">
    <p:bg>
      <p:bgPr>
        <a:solidFill>
          <a:srgbClr val="F4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A5EF2F37-C3DF-432C-9422-17A32F757608}"/>
              </a:ext>
            </a:extLst>
          </p:cNvPr>
          <p:cNvSpPr txBox="1"/>
          <p:nvPr userDrawn="1"/>
        </p:nvSpPr>
        <p:spPr>
          <a:xfrm>
            <a:off x="378083" y="378064"/>
            <a:ext cx="12686784" cy="601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308" b="1" dirty="0">
                <a:solidFill>
                  <a:srgbClr val="0762C8"/>
                </a:solidFill>
              </a:rPr>
              <a:t>Identidade Visual Básica</a:t>
            </a:r>
          </a:p>
        </p:txBody>
      </p: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DCC16001-BE79-4EA6-9528-124384800A86}"/>
              </a:ext>
            </a:extLst>
          </p:cNvPr>
          <p:cNvSpPr txBox="1"/>
          <p:nvPr userDrawn="1"/>
        </p:nvSpPr>
        <p:spPr>
          <a:xfrm>
            <a:off x="285346" y="1816577"/>
            <a:ext cx="4158383" cy="431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5" b="1" dirty="0"/>
              <a:t>Grid</a:t>
            </a:r>
          </a:p>
        </p:txBody>
      </p: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03EEF499-5CE9-468A-A66F-98CAF48A5EFD}"/>
              </a:ext>
            </a:extLst>
          </p:cNvPr>
          <p:cNvSpPr txBox="1"/>
          <p:nvPr userDrawn="1"/>
        </p:nvSpPr>
        <p:spPr>
          <a:xfrm>
            <a:off x="6847502" y="1816577"/>
            <a:ext cx="4065646" cy="431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5" b="1" dirty="0"/>
              <a:t>Imagens</a:t>
            </a:r>
          </a:p>
        </p:txBody>
      </p:sp>
      <p:cxnSp>
        <p:nvCxnSpPr>
          <p:cNvPr id="44" name="Conector reto 43">
            <a:extLst>
              <a:ext uri="{FF2B5EF4-FFF2-40B4-BE49-F238E27FC236}">
                <a16:creationId xmlns:a16="http://schemas.microsoft.com/office/drawing/2014/main" id="{88785DC3-FFAE-450A-94B0-C5AABBCC652D}"/>
              </a:ext>
            </a:extLst>
          </p:cNvPr>
          <p:cNvCxnSpPr/>
          <p:nvPr userDrawn="1"/>
        </p:nvCxnSpPr>
        <p:spPr>
          <a:xfrm>
            <a:off x="6595447" y="1890316"/>
            <a:ext cx="0" cy="5292884"/>
          </a:xfrm>
          <a:prstGeom prst="line">
            <a:avLst/>
          </a:prstGeom>
          <a:ln w="38100">
            <a:solidFill>
              <a:srgbClr val="6366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907215B5-BAEB-4B7F-83C7-3868DDC78031}"/>
              </a:ext>
            </a:extLst>
          </p:cNvPr>
          <p:cNvSpPr txBox="1"/>
          <p:nvPr userDrawn="1"/>
        </p:nvSpPr>
        <p:spPr>
          <a:xfrm>
            <a:off x="378083" y="2799570"/>
            <a:ext cx="6061216" cy="23833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54" dirty="0"/>
              <a:t>Na aba </a:t>
            </a:r>
            <a:r>
              <a:rPr lang="pt-BR" sz="1654" b="0" i="1" dirty="0"/>
              <a:t>EXIBIR</a:t>
            </a:r>
            <a:r>
              <a:rPr lang="pt-BR" sz="1654" dirty="0"/>
              <a:t> é possível ativar as guias (linha tracejadas em blocos), do arquivo, elas te ajudarão a alinhar o conteúdo. </a:t>
            </a:r>
          </a:p>
          <a:p>
            <a:endParaRPr lang="pt-BR" sz="1654" dirty="0"/>
          </a:p>
          <a:p>
            <a:r>
              <a:rPr lang="pt-BR" sz="1654" dirty="0"/>
              <a:t>Evite adicionar conteúdos importantes em quantidade que ultrapasse as margens da página.</a:t>
            </a:r>
          </a:p>
          <a:p>
            <a:endParaRPr lang="pt-BR" sz="1654" i="1" dirty="0"/>
          </a:p>
          <a:p>
            <a:r>
              <a:rPr lang="pt-BR" sz="1654" i="0" dirty="0"/>
              <a:t>As guias são uma forma de orientar a organização do slide, mas não devem te limitar na criação do material da apresentação.</a:t>
            </a:r>
          </a:p>
        </p:txBody>
      </p: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C6C0388D-EAC6-4BB4-978C-4CAC02B35778}"/>
              </a:ext>
            </a:extLst>
          </p:cNvPr>
          <p:cNvSpPr txBox="1"/>
          <p:nvPr userDrawn="1"/>
        </p:nvSpPr>
        <p:spPr>
          <a:xfrm>
            <a:off x="6847503" y="2799571"/>
            <a:ext cx="6061216" cy="2467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54" i="0" dirty="0"/>
              <a:t>Evite utilizar imagens em baixa qualidade ou que contenham marca d’água. Aqui estão alguns sites de bancos de imagens gratuitos:</a:t>
            </a:r>
          </a:p>
          <a:p>
            <a:endParaRPr lang="pt-BR" sz="1654" i="0" dirty="0">
              <a:solidFill>
                <a:srgbClr val="0762C8"/>
              </a:solidFill>
            </a:endParaRPr>
          </a:p>
          <a:p>
            <a:r>
              <a:rPr lang="pt-BR" sz="1764" i="0" dirty="0">
                <a:solidFill>
                  <a:srgbClr val="0762C8"/>
                </a:solidFill>
                <a:effectLst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https://unsplash.com</a:t>
            </a:r>
            <a:endParaRPr lang="pt-BR" sz="1764" i="0" dirty="0">
              <a:solidFill>
                <a:srgbClr val="0762C8"/>
              </a:solidFill>
              <a:effectLst/>
            </a:endParaRPr>
          </a:p>
          <a:p>
            <a:endParaRPr lang="pt-BR" sz="1764" dirty="0">
              <a:solidFill>
                <a:srgbClr val="0762C8"/>
              </a:solidFill>
            </a:endParaRPr>
          </a:p>
          <a:p>
            <a:r>
              <a:rPr lang="pt-BR" sz="1764" i="0" dirty="0">
                <a:solidFill>
                  <a:srgbClr val="0762C8"/>
                </a:solidFill>
                <a:effectLst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https://visualhunt.com</a:t>
            </a:r>
            <a:endParaRPr lang="pt-BR" sz="1764" i="0" dirty="0">
              <a:solidFill>
                <a:srgbClr val="0762C8"/>
              </a:solidFill>
              <a:effectLst/>
            </a:endParaRPr>
          </a:p>
          <a:p>
            <a:endParaRPr lang="pt-BR" sz="1764" dirty="0">
              <a:solidFill>
                <a:srgbClr val="0762C8"/>
              </a:solidFill>
            </a:endParaRPr>
          </a:p>
          <a:p>
            <a:r>
              <a:rPr lang="pt-BR" sz="1764" i="0" dirty="0">
                <a:solidFill>
                  <a:srgbClr val="0762C8"/>
                </a:solidFill>
                <a:effectLst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https://www.pexels.com/pt-br/</a:t>
            </a:r>
            <a:endParaRPr lang="pt-BR" sz="1654" i="0" dirty="0"/>
          </a:p>
        </p:txBody>
      </p:sp>
    </p:spTree>
    <p:extLst>
      <p:ext uri="{BB962C8B-B14F-4D97-AF65-F5344CB8AC3E}">
        <p14:creationId xmlns:p14="http://schemas.microsoft.com/office/powerpoint/2010/main" val="299140326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D">
    <p:bg>
      <p:bgPr>
        <a:solidFill>
          <a:srgbClr val="F4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A5EF2F37-C3DF-432C-9422-17A32F757608}"/>
              </a:ext>
            </a:extLst>
          </p:cNvPr>
          <p:cNvSpPr txBox="1"/>
          <p:nvPr userDrawn="1"/>
        </p:nvSpPr>
        <p:spPr>
          <a:xfrm>
            <a:off x="378083" y="378064"/>
            <a:ext cx="12686784" cy="601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308" b="1" dirty="0">
                <a:solidFill>
                  <a:srgbClr val="0762C8"/>
                </a:solidFill>
              </a:rPr>
              <a:t>Identidade Visual Básica</a:t>
            </a:r>
          </a:p>
        </p:txBody>
      </p: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DCC16001-BE79-4EA6-9528-124384800A86}"/>
              </a:ext>
            </a:extLst>
          </p:cNvPr>
          <p:cNvSpPr txBox="1"/>
          <p:nvPr userDrawn="1"/>
        </p:nvSpPr>
        <p:spPr>
          <a:xfrm>
            <a:off x="285346" y="1816577"/>
            <a:ext cx="4158383" cy="431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5" b="1" dirty="0"/>
              <a:t>Galeria PowerPoint</a:t>
            </a:r>
          </a:p>
        </p:txBody>
      </p: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907215B5-BAEB-4B7F-83C7-3868DDC78031}"/>
              </a:ext>
            </a:extLst>
          </p:cNvPr>
          <p:cNvSpPr txBox="1"/>
          <p:nvPr userDrawn="1"/>
        </p:nvSpPr>
        <p:spPr>
          <a:xfrm>
            <a:off x="378083" y="2799571"/>
            <a:ext cx="6061216" cy="1619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54" dirty="0"/>
              <a:t>O PowerPoint tem sua própria galeria de imagens, ícones e ilustrações, inclusive, alguns desses itens podem ser editados</a:t>
            </a:r>
            <a:r>
              <a:rPr lang="pt-BR" sz="1654" i="0" dirty="0"/>
              <a:t>.</a:t>
            </a:r>
          </a:p>
          <a:p>
            <a:endParaRPr lang="pt-BR" sz="1654" i="0" dirty="0"/>
          </a:p>
          <a:p>
            <a:r>
              <a:rPr lang="pt-BR" sz="1654" i="0" dirty="0"/>
              <a:t>Para utilizá-los basta ir na aba INSERIR e clicar em ÍCONES, a galeria será aberta e você poderá fazer uma busca rápida.</a:t>
            </a:r>
          </a:p>
          <a:p>
            <a:endParaRPr lang="pt-BR" sz="1654" i="0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57B3EAB-57D5-4F0A-A9B9-9A625434C34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62531" y="4511873"/>
            <a:ext cx="4092320" cy="2671327"/>
          </a:xfrm>
          <a:prstGeom prst="rect">
            <a:avLst/>
          </a:prstGeom>
        </p:spPr>
      </p:pic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C690E6C2-3EB5-47A5-8551-E0EC21A04C7B}"/>
              </a:ext>
            </a:extLst>
          </p:cNvPr>
          <p:cNvCxnSpPr/>
          <p:nvPr userDrawn="1"/>
        </p:nvCxnSpPr>
        <p:spPr>
          <a:xfrm>
            <a:off x="6595447" y="1890316"/>
            <a:ext cx="0" cy="5292884"/>
          </a:xfrm>
          <a:prstGeom prst="line">
            <a:avLst/>
          </a:prstGeom>
          <a:ln w="38100">
            <a:solidFill>
              <a:srgbClr val="6366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>
            <a:extLst>
              <a:ext uri="{FF2B5EF4-FFF2-40B4-BE49-F238E27FC236}">
                <a16:creationId xmlns:a16="http://schemas.microsoft.com/office/drawing/2014/main" id="{2909C1D9-CBF2-4F45-A978-ED6E012197FC}"/>
              </a:ext>
            </a:extLst>
          </p:cNvPr>
          <p:cNvSpPr txBox="1"/>
          <p:nvPr userDrawn="1"/>
        </p:nvSpPr>
        <p:spPr>
          <a:xfrm>
            <a:off x="6847504" y="2799570"/>
            <a:ext cx="6061216" cy="1619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54" i="0" dirty="0"/>
              <a:t>Também é possível pesquisar imagens na internet, vá até a aba INSERIR e clique em IMAGENS, depois em IMAGENS ONLINE...</a:t>
            </a:r>
          </a:p>
          <a:p>
            <a:endParaRPr lang="pt-BR" sz="1654" i="0" dirty="0"/>
          </a:p>
          <a:p>
            <a:r>
              <a:rPr lang="pt-BR" sz="1654" i="0" dirty="0"/>
              <a:t>Uma galeria de imagens será aberta.</a:t>
            </a:r>
          </a:p>
          <a:p>
            <a:endParaRPr lang="pt-BR" sz="1654" i="0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ECBBBD7-2D40-40A7-92C5-970A5629059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784254" y="4428393"/>
            <a:ext cx="4187715" cy="2796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85368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277E1-B1C8-46F7-A8CB-554011CBAE6F}" type="datetimeFigureOut">
              <a:rPr lang="pt-BR" smtClean="0"/>
              <a:t>04/03/2024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3AD07-27FC-4FDF-AE02-9B67C31695D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2915894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2_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3" name="Freeform 7"/>
          <p:cNvSpPr>
            <a:spLocks/>
          </p:cNvSpPr>
          <p:nvPr/>
        </p:nvSpPr>
        <p:spPr bwMode="auto">
          <a:xfrm>
            <a:off x="12605478" y="6948983"/>
            <a:ext cx="837472" cy="612280"/>
          </a:xfrm>
          <a:custGeom>
            <a:avLst/>
            <a:gdLst/>
            <a:ahLst/>
            <a:cxnLst>
              <a:cxn ang="0">
                <a:pos x="1475" y="0"/>
              </a:cxn>
              <a:cxn ang="0">
                <a:pos x="742" y="258"/>
              </a:cxn>
              <a:cxn ang="0">
                <a:pos x="701" y="273"/>
              </a:cxn>
              <a:cxn ang="0">
                <a:pos x="660" y="290"/>
              </a:cxn>
              <a:cxn ang="0">
                <a:pos x="620" y="309"/>
              </a:cxn>
              <a:cxn ang="0">
                <a:pos x="582" y="329"/>
              </a:cxn>
              <a:cxn ang="0">
                <a:pos x="544" y="350"/>
              </a:cxn>
              <a:cxn ang="0">
                <a:pos x="508" y="373"/>
              </a:cxn>
              <a:cxn ang="0">
                <a:pos x="472" y="397"/>
              </a:cxn>
              <a:cxn ang="0">
                <a:pos x="437" y="422"/>
              </a:cxn>
              <a:cxn ang="0">
                <a:pos x="404" y="449"/>
              </a:cxn>
              <a:cxn ang="0">
                <a:pos x="371" y="477"/>
              </a:cxn>
              <a:cxn ang="0">
                <a:pos x="341" y="506"/>
              </a:cxn>
              <a:cxn ang="0">
                <a:pos x="311" y="536"/>
              </a:cxn>
              <a:cxn ang="0">
                <a:pos x="281" y="566"/>
              </a:cxn>
              <a:cxn ang="0">
                <a:pos x="254" y="599"/>
              </a:cxn>
              <a:cxn ang="0">
                <a:pos x="228" y="632"/>
              </a:cxn>
              <a:cxn ang="0">
                <a:pos x="203" y="666"/>
              </a:cxn>
              <a:cxn ang="0">
                <a:pos x="179" y="701"/>
              </a:cxn>
              <a:cxn ang="0">
                <a:pos x="158" y="738"/>
              </a:cxn>
              <a:cxn ang="0">
                <a:pos x="136" y="775"/>
              </a:cxn>
              <a:cxn ang="0">
                <a:pos x="117" y="813"/>
              </a:cxn>
              <a:cxn ang="0">
                <a:pos x="98" y="850"/>
              </a:cxn>
              <a:cxn ang="0">
                <a:pos x="82" y="890"/>
              </a:cxn>
              <a:cxn ang="0">
                <a:pos x="67" y="930"/>
              </a:cxn>
              <a:cxn ang="0">
                <a:pos x="53" y="970"/>
              </a:cxn>
              <a:cxn ang="0">
                <a:pos x="41" y="1011"/>
              </a:cxn>
              <a:cxn ang="0">
                <a:pos x="30" y="1053"/>
              </a:cxn>
              <a:cxn ang="0">
                <a:pos x="21" y="1096"/>
              </a:cxn>
              <a:cxn ang="0">
                <a:pos x="14" y="1138"/>
              </a:cxn>
              <a:cxn ang="0">
                <a:pos x="7" y="1181"/>
              </a:cxn>
              <a:cxn ang="0">
                <a:pos x="4" y="1224"/>
              </a:cxn>
              <a:cxn ang="0">
                <a:pos x="1" y="1269"/>
              </a:cxn>
              <a:cxn ang="0">
                <a:pos x="0" y="1313"/>
              </a:cxn>
              <a:cxn ang="0">
                <a:pos x="0" y="1578"/>
              </a:cxn>
              <a:cxn ang="0">
                <a:pos x="1475" y="1578"/>
              </a:cxn>
              <a:cxn ang="0">
                <a:pos x="1475" y="0"/>
              </a:cxn>
            </a:cxnLst>
            <a:rect l="0" t="0" r="r" b="b"/>
            <a:pathLst>
              <a:path w="1475" h="1578">
                <a:moveTo>
                  <a:pt x="1475" y="0"/>
                </a:moveTo>
                <a:lnTo>
                  <a:pt x="742" y="258"/>
                </a:lnTo>
                <a:lnTo>
                  <a:pt x="701" y="273"/>
                </a:lnTo>
                <a:lnTo>
                  <a:pt x="660" y="290"/>
                </a:lnTo>
                <a:lnTo>
                  <a:pt x="620" y="309"/>
                </a:lnTo>
                <a:lnTo>
                  <a:pt x="582" y="329"/>
                </a:lnTo>
                <a:lnTo>
                  <a:pt x="544" y="350"/>
                </a:lnTo>
                <a:lnTo>
                  <a:pt x="508" y="373"/>
                </a:lnTo>
                <a:lnTo>
                  <a:pt x="472" y="397"/>
                </a:lnTo>
                <a:lnTo>
                  <a:pt x="437" y="422"/>
                </a:lnTo>
                <a:lnTo>
                  <a:pt x="404" y="449"/>
                </a:lnTo>
                <a:lnTo>
                  <a:pt x="371" y="477"/>
                </a:lnTo>
                <a:lnTo>
                  <a:pt x="341" y="506"/>
                </a:lnTo>
                <a:lnTo>
                  <a:pt x="311" y="536"/>
                </a:lnTo>
                <a:lnTo>
                  <a:pt x="281" y="566"/>
                </a:lnTo>
                <a:lnTo>
                  <a:pt x="254" y="599"/>
                </a:lnTo>
                <a:lnTo>
                  <a:pt x="228" y="632"/>
                </a:lnTo>
                <a:lnTo>
                  <a:pt x="203" y="666"/>
                </a:lnTo>
                <a:lnTo>
                  <a:pt x="179" y="701"/>
                </a:lnTo>
                <a:lnTo>
                  <a:pt x="158" y="738"/>
                </a:lnTo>
                <a:lnTo>
                  <a:pt x="136" y="775"/>
                </a:lnTo>
                <a:lnTo>
                  <a:pt x="117" y="813"/>
                </a:lnTo>
                <a:lnTo>
                  <a:pt x="98" y="850"/>
                </a:lnTo>
                <a:lnTo>
                  <a:pt x="82" y="890"/>
                </a:lnTo>
                <a:lnTo>
                  <a:pt x="67" y="930"/>
                </a:lnTo>
                <a:lnTo>
                  <a:pt x="53" y="970"/>
                </a:lnTo>
                <a:lnTo>
                  <a:pt x="41" y="1011"/>
                </a:lnTo>
                <a:lnTo>
                  <a:pt x="30" y="1053"/>
                </a:lnTo>
                <a:lnTo>
                  <a:pt x="21" y="1096"/>
                </a:lnTo>
                <a:lnTo>
                  <a:pt x="14" y="1138"/>
                </a:lnTo>
                <a:lnTo>
                  <a:pt x="7" y="1181"/>
                </a:lnTo>
                <a:lnTo>
                  <a:pt x="4" y="1224"/>
                </a:lnTo>
                <a:lnTo>
                  <a:pt x="1" y="1269"/>
                </a:lnTo>
                <a:lnTo>
                  <a:pt x="0" y="1313"/>
                </a:lnTo>
                <a:lnTo>
                  <a:pt x="0" y="1578"/>
                </a:lnTo>
                <a:lnTo>
                  <a:pt x="1475" y="1578"/>
                </a:lnTo>
                <a:lnTo>
                  <a:pt x="1475" y="0"/>
                </a:lnTo>
                <a:close/>
              </a:path>
            </a:pathLst>
          </a:custGeom>
          <a:solidFill>
            <a:srgbClr val="292C34"/>
          </a:solidFill>
          <a:ln w="9525">
            <a:noFill/>
            <a:round/>
            <a:headEnd/>
            <a:tailEnd/>
          </a:ln>
        </p:spPr>
        <p:txBody>
          <a:bodyPr vert="horz" wrap="square" lIns="91435" tIns="45717" rIns="91435" bIns="45717" numCol="1" anchor="t" anchorCtr="0" compatLnSpc="1">
            <a:prstTxWarp prst="textNoShape">
              <a:avLst/>
            </a:prstTxWarp>
          </a:bodyPr>
          <a:lstStyle/>
          <a:p>
            <a:endParaRPr lang="pt-BR" sz="2099"/>
          </a:p>
        </p:txBody>
      </p:sp>
      <p:sp>
        <p:nvSpPr>
          <p:cNvPr id="18" name="Espaço Reservado para Texto 17"/>
          <p:cNvSpPr>
            <a:spLocks noGrp="1"/>
          </p:cNvSpPr>
          <p:nvPr>
            <p:ph type="body" sz="quarter" idx="11"/>
          </p:nvPr>
        </p:nvSpPr>
        <p:spPr>
          <a:xfrm>
            <a:off x="2828983" y="1331915"/>
            <a:ext cx="8779933" cy="5761037"/>
          </a:xfrm>
          <a:prstGeom prst="rect">
            <a:avLst/>
          </a:prstGeom>
        </p:spPr>
        <p:txBody>
          <a:bodyPr/>
          <a:lstStyle>
            <a:lvl1pPr>
              <a:buClr>
                <a:srgbClr val="32B9CD"/>
              </a:buClr>
              <a:defRPr>
                <a:latin typeface="Exo 2" pitchFamily="50" charset="0"/>
              </a:defRPr>
            </a:lvl1pPr>
            <a:lvl2pPr>
              <a:buClr>
                <a:srgbClr val="32B9CD"/>
              </a:buClr>
              <a:defRPr>
                <a:latin typeface="Exo 2" pitchFamily="50" charset="0"/>
              </a:defRPr>
            </a:lvl2pPr>
            <a:lvl3pPr>
              <a:buClr>
                <a:srgbClr val="32B9CD"/>
              </a:buClr>
              <a:defRPr>
                <a:latin typeface="Exo 2" pitchFamily="50" charset="0"/>
              </a:defRPr>
            </a:lvl3pPr>
            <a:lvl4pPr>
              <a:buClr>
                <a:srgbClr val="32B9CD"/>
              </a:buClr>
              <a:defRPr>
                <a:latin typeface="Exo 2" pitchFamily="50" charset="0"/>
              </a:defRPr>
            </a:lvl4pPr>
            <a:lvl5pPr>
              <a:buClr>
                <a:srgbClr val="32B9CD"/>
              </a:buClr>
              <a:defRPr>
                <a:latin typeface="Exo 2" pitchFamily="50" charset="0"/>
              </a:defRPr>
            </a:lvl5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2605479" y="7237016"/>
            <a:ext cx="628646" cy="2142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8000" tIns="10800" rIns="18000" bIns="1080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Exo 2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pPr>
              <a:defRPr/>
            </a:pPr>
            <a:fld id="{B66251D2-9488-44CD-87B4-F793A73C4A01}" type="slidenum">
              <a:rPr lang="pt-BR" smtClean="0"/>
              <a:pPr>
                <a:defRPr/>
              </a:pPr>
              <a:t>‹nº›</a:t>
            </a:fld>
            <a:endParaRPr lang="pt-BR" sz="700"/>
          </a:p>
        </p:txBody>
      </p:sp>
      <p:sp>
        <p:nvSpPr>
          <p:cNvPr id="10" name="Espaço Reservado para Texto 15"/>
          <p:cNvSpPr>
            <a:spLocks noGrp="1"/>
          </p:cNvSpPr>
          <p:nvPr>
            <p:ph type="body" sz="quarter" idx="13" hasCustomPrompt="1"/>
          </p:nvPr>
        </p:nvSpPr>
        <p:spPr>
          <a:xfrm>
            <a:off x="2829886" y="108225"/>
            <a:ext cx="10137686" cy="765639"/>
          </a:xfrm>
          <a:prstGeom prst="rect">
            <a:avLst/>
          </a:prstGeom>
        </p:spPr>
        <p:txBody>
          <a:bodyPr anchor="t"/>
          <a:lstStyle>
            <a:lvl1pPr>
              <a:buNone/>
              <a:defRPr sz="3000" b="1" baseline="0">
                <a:solidFill>
                  <a:srgbClr val="32B9CD"/>
                </a:solidFill>
                <a:latin typeface="Exo 2" pitchFamily="50" charset="0"/>
              </a:defRPr>
            </a:lvl1pPr>
            <a:lvl2pPr>
              <a:buNone/>
              <a:defRPr sz="3000">
                <a:latin typeface="Exo 2" pitchFamily="50" charset="0"/>
              </a:defRPr>
            </a:lvl2pPr>
            <a:lvl3pPr>
              <a:buNone/>
              <a:defRPr sz="3000">
                <a:latin typeface="Exo 2" pitchFamily="50" charset="0"/>
              </a:defRPr>
            </a:lvl3pPr>
            <a:lvl4pPr>
              <a:buNone/>
              <a:defRPr sz="3000">
                <a:latin typeface="Exo 2" pitchFamily="50" charset="0"/>
              </a:defRPr>
            </a:lvl4pPr>
            <a:lvl5pPr>
              <a:buNone/>
              <a:defRPr sz="3000">
                <a:latin typeface="Exo 2" pitchFamily="50" charset="0"/>
              </a:defRPr>
            </a:lvl5pPr>
          </a:lstStyle>
          <a:p>
            <a:pPr lvl="0"/>
            <a:r>
              <a:rPr lang="pt-BR"/>
              <a:t>Clique para editar título do slide</a:t>
            </a:r>
          </a:p>
        </p:txBody>
      </p:sp>
      <p:sp>
        <p:nvSpPr>
          <p:cNvPr id="8" name="Freeform 6"/>
          <p:cNvSpPr>
            <a:spLocks/>
          </p:cNvSpPr>
          <p:nvPr userDrawn="1"/>
        </p:nvSpPr>
        <p:spPr bwMode="auto">
          <a:xfrm>
            <a:off x="7" y="10"/>
            <a:ext cx="1832413" cy="1332359"/>
          </a:xfrm>
          <a:custGeom>
            <a:avLst/>
            <a:gdLst/>
            <a:ahLst/>
            <a:cxnLst>
              <a:cxn ang="0">
                <a:pos x="3091" y="1686"/>
              </a:cxn>
              <a:cxn ang="0">
                <a:pos x="3117" y="1687"/>
              </a:cxn>
              <a:cxn ang="0">
                <a:pos x="3156" y="1689"/>
              </a:cxn>
              <a:cxn ang="0">
                <a:pos x="3169" y="1687"/>
              </a:cxn>
              <a:cxn ang="0">
                <a:pos x="3252" y="1655"/>
              </a:cxn>
              <a:cxn ang="0">
                <a:pos x="3332" y="1617"/>
              </a:cxn>
              <a:cxn ang="0">
                <a:pos x="3408" y="1573"/>
              </a:cxn>
              <a:cxn ang="0">
                <a:pos x="3478" y="1523"/>
              </a:cxn>
              <a:cxn ang="0">
                <a:pos x="3545" y="1469"/>
              </a:cxn>
              <a:cxn ang="0">
                <a:pos x="3608" y="1411"/>
              </a:cxn>
              <a:cxn ang="0">
                <a:pos x="3665" y="1346"/>
              </a:cxn>
              <a:cxn ang="0">
                <a:pos x="3718" y="1279"/>
              </a:cxn>
              <a:cxn ang="0">
                <a:pos x="3765" y="1207"/>
              </a:cxn>
              <a:cxn ang="0">
                <a:pos x="3807" y="1133"/>
              </a:cxn>
              <a:cxn ang="0">
                <a:pos x="3842" y="1055"/>
              </a:cxn>
              <a:cxn ang="0">
                <a:pos x="3872" y="974"/>
              </a:cxn>
              <a:cxn ang="0">
                <a:pos x="3896" y="890"/>
              </a:cxn>
              <a:cxn ang="0">
                <a:pos x="3913" y="805"/>
              </a:cxn>
              <a:cxn ang="0">
                <a:pos x="3923" y="717"/>
              </a:cxn>
              <a:cxn ang="0">
                <a:pos x="3927" y="628"/>
              </a:cxn>
              <a:cxn ang="0">
                <a:pos x="3855" y="0"/>
              </a:cxn>
              <a:cxn ang="0">
                <a:pos x="3088" y="0"/>
              </a:cxn>
              <a:cxn ang="0">
                <a:pos x="3855" y="278"/>
              </a:cxn>
              <a:cxn ang="0">
                <a:pos x="3853" y="671"/>
              </a:cxn>
              <a:cxn ang="0">
                <a:pos x="3847" y="753"/>
              </a:cxn>
              <a:cxn ang="0">
                <a:pos x="3834" y="834"/>
              </a:cxn>
              <a:cxn ang="0">
                <a:pos x="3814" y="913"/>
              </a:cxn>
              <a:cxn ang="0">
                <a:pos x="3790" y="990"/>
              </a:cxn>
              <a:cxn ang="0">
                <a:pos x="3759" y="1063"/>
              </a:cxn>
              <a:cxn ang="0">
                <a:pos x="3723" y="1135"/>
              </a:cxn>
              <a:cxn ang="0">
                <a:pos x="3682" y="1204"/>
              </a:cxn>
              <a:cxn ang="0">
                <a:pos x="3635" y="1269"/>
              </a:cxn>
              <a:cxn ang="0">
                <a:pos x="3583" y="1330"/>
              </a:cxn>
              <a:cxn ang="0">
                <a:pos x="3528" y="1388"/>
              </a:cxn>
              <a:cxn ang="0">
                <a:pos x="3467" y="1441"/>
              </a:cxn>
              <a:cxn ang="0">
                <a:pos x="3403" y="1489"/>
              </a:cxn>
              <a:cxn ang="0">
                <a:pos x="3333" y="1533"/>
              </a:cxn>
              <a:cxn ang="0">
                <a:pos x="3261" y="1571"/>
              </a:cxn>
              <a:cxn ang="0">
                <a:pos x="3185" y="1604"/>
              </a:cxn>
              <a:cxn ang="0">
                <a:pos x="3140" y="1621"/>
              </a:cxn>
              <a:cxn ang="0">
                <a:pos x="3121" y="1636"/>
              </a:cxn>
              <a:cxn ang="0">
                <a:pos x="3091" y="1661"/>
              </a:cxn>
              <a:cxn ang="0">
                <a:pos x="0" y="2718"/>
              </a:cxn>
            </a:cxnLst>
            <a:rect l="0" t="0" r="r" b="b"/>
            <a:pathLst>
              <a:path w="3927" h="2740">
                <a:moveTo>
                  <a:pt x="0" y="2740"/>
                </a:moveTo>
                <a:lnTo>
                  <a:pt x="3091" y="1686"/>
                </a:lnTo>
                <a:lnTo>
                  <a:pt x="3098" y="1686"/>
                </a:lnTo>
                <a:lnTo>
                  <a:pt x="3117" y="1687"/>
                </a:lnTo>
                <a:lnTo>
                  <a:pt x="3139" y="1689"/>
                </a:lnTo>
                <a:lnTo>
                  <a:pt x="3156" y="1689"/>
                </a:lnTo>
                <a:lnTo>
                  <a:pt x="3163" y="1689"/>
                </a:lnTo>
                <a:lnTo>
                  <a:pt x="3169" y="1687"/>
                </a:lnTo>
                <a:lnTo>
                  <a:pt x="3211" y="1672"/>
                </a:lnTo>
                <a:lnTo>
                  <a:pt x="3252" y="1655"/>
                </a:lnTo>
                <a:lnTo>
                  <a:pt x="3293" y="1637"/>
                </a:lnTo>
                <a:lnTo>
                  <a:pt x="3332" y="1617"/>
                </a:lnTo>
                <a:lnTo>
                  <a:pt x="3370" y="1595"/>
                </a:lnTo>
                <a:lnTo>
                  <a:pt x="3408" y="1573"/>
                </a:lnTo>
                <a:lnTo>
                  <a:pt x="3443" y="1549"/>
                </a:lnTo>
                <a:lnTo>
                  <a:pt x="3478" y="1523"/>
                </a:lnTo>
                <a:lnTo>
                  <a:pt x="3512" y="1497"/>
                </a:lnTo>
                <a:lnTo>
                  <a:pt x="3545" y="1469"/>
                </a:lnTo>
                <a:lnTo>
                  <a:pt x="3577" y="1440"/>
                </a:lnTo>
                <a:lnTo>
                  <a:pt x="3608" y="1411"/>
                </a:lnTo>
                <a:lnTo>
                  <a:pt x="3637" y="1379"/>
                </a:lnTo>
                <a:lnTo>
                  <a:pt x="3665" y="1346"/>
                </a:lnTo>
                <a:lnTo>
                  <a:pt x="3692" y="1314"/>
                </a:lnTo>
                <a:lnTo>
                  <a:pt x="3718" y="1279"/>
                </a:lnTo>
                <a:lnTo>
                  <a:pt x="3742" y="1244"/>
                </a:lnTo>
                <a:lnTo>
                  <a:pt x="3765" y="1207"/>
                </a:lnTo>
                <a:lnTo>
                  <a:pt x="3786" y="1171"/>
                </a:lnTo>
                <a:lnTo>
                  <a:pt x="3807" y="1133"/>
                </a:lnTo>
                <a:lnTo>
                  <a:pt x="3826" y="1094"/>
                </a:lnTo>
                <a:lnTo>
                  <a:pt x="3842" y="1055"/>
                </a:lnTo>
                <a:lnTo>
                  <a:pt x="3858" y="1014"/>
                </a:lnTo>
                <a:lnTo>
                  <a:pt x="3872" y="974"/>
                </a:lnTo>
                <a:lnTo>
                  <a:pt x="3885" y="932"/>
                </a:lnTo>
                <a:lnTo>
                  <a:pt x="3896" y="890"/>
                </a:lnTo>
                <a:lnTo>
                  <a:pt x="3905" y="848"/>
                </a:lnTo>
                <a:lnTo>
                  <a:pt x="3913" y="805"/>
                </a:lnTo>
                <a:lnTo>
                  <a:pt x="3919" y="762"/>
                </a:lnTo>
                <a:lnTo>
                  <a:pt x="3923" y="717"/>
                </a:lnTo>
                <a:lnTo>
                  <a:pt x="3927" y="673"/>
                </a:lnTo>
                <a:lnTo>
                  <a:pt x="3927" y="628"/>
                </a:lnTo>
                <a:lnTo>
                  <a:pt x="3927" y="0"/>
                </a:lnTo>
                <a:lnTo>
                  <a:pt x="3855" y="0"/>
                </a:lnTo>
                <a:lnTo>
                  <a:pt x="3855" y="256"/>
                </a:lnTo>
                <a:lnTo>
                  <a:pt x="3088" y="0"/>
                </a:lnTo>
                <a:lnTo>
                  <a:pt x="3022" y="0"/>
                </a:lnTo>
                <a:lnTo>
                  <a:pt x="3855" y="278"/>
                </a:lnTo>
                <a:lnTo>
                  <a:pt x="3855" y="628"/>
                </a:lnTo>
                <a:lnTo>
                  <a:pt x="3853" y="671"/>
                </a:lnTo>
                <a:lnTo>
                  <a:pt x="3851" y="711"/>
                </a:lnTo>
                <a:lnTo>
                  <a:pt x="3847" y="753"/>
                </a:lnTo>
                <a:lnTo>
                  <a:pt x="3841" y="793"/>
                </a:lnTo>
                <a:lnTo>
                  <a:pt x="3834" y="834"/>
                </a:lnTo>
                <a:lnTo>
                  <a:pt x="3826" y="874"/>
                </a:lnTo>
                <a:lnTo>
                  <a:pt x="3814" y="913"/>
                </a:lnTo>
                <a:lnTo>
                  <a:pt x="3803" y="951"/>
                </a:lnTo>
                <a:lnTo>
                  <a:pt x="3790" y="990"/>
                </a:lnTo>
                <a:lnTo>
                  <a:pt x="3775" y="1027"/>
                </a:lnTo>
                <a:lnTo>
                  <a:pt x="3759" y="1063"/>
                </a:lnTo>
                <a:lnTo>
                  <a:pt x="3742" y="1100"/>
                </a:lnTo>
                <a:lnTo>
                  <a:pt x="3723" y="1135"/>
                </a:lnTo>
                <a:lnTo>
                  <a:pt x="3703" y="1170"/>
                </a:lnTo>
                <a:lnTo>
                  <a:pt x="3682" y="1204"/>
                </a:lnTo>
                <a:lnTo>
                  <a:pt x="3659" y="1237"/>
                </a:lnTo>
                <a:lnTo>
                  <a:pt x="3635" y="1269"/>
                </a:lnTo>
                <a:lnTo>
                  <a:pt x="3610" y="1300"/>
                </a:lnTo>
                <a:lnTo>
                  <a:pt x="3583" y="1330"/>
                </a:lnTo>
                <a:lnTo>
                  <a:pt x="3555" y="1359"/>
                </a:lnTo>
                <a:lnTo>
                  <a:pt x="3528" y="1388"/>
                </a:lnTo>
                <a:lnTo>
                  <a:pt x="3497" y="1415"/>
                </a:lnTo>
                <a:lnTo>
                  <a:pt x="3467" y="1441"/>
                </a:lnTo>
                <a:lnTo>
                  <a:pt x="3435" y="1465"/>
                </a:lnTo>
                <a:lnTo>
                  <a:pt x="3403" y="1489"/>
                </a:lnTo>
                <a:lnTo>
                  <a:pt x="3368" y="1512"/>
                </a:lnTo>
                <a:lnTo>
                  <a:pt x="3333" y="1533"/>
                </a:lnTo>
                <a:lnTo>
                  <a:pt x="3298" y="1552"/>
                </a:lnTo>
                <a:lnTo>
                  <a:pt x="3261" y="1571"/>
                </a:lnTo>
                <a:lnTo>
                  <a:pt x="3223" y="1588"/>
                </a:lnTo>
                <a:lnTo>
                  <a:pt x="3185" y="1604"/>
                </a:lnTo>
                <a:lnTo>
                  <a:pt x="3145" y="1618"/>
                </a:lnTo>
                <a:lnTo>
                  <a:pt x="3140" y="1621"/>
                </a:lnTo>
                <a:lnTo>
                  <a:pt x="3135" y="1624"/>
                </a:lnTo>
                <a:lnTo>
                  <a:pt x="3121" y="1636"/>
                </a:lnTo>
                <a:lnTo>
                  <a:pt x="3104" y="1650"/>
                </a:lnTo>
                <a:lnTo>
                  <a:pt x="3091" y="1661"/>
                </a:lnTo>
                <a:lnTo>
                  <a:pt x="3084" y="1666"/>
                </a:lnTo>
                <a:lnTo>
                  <a:pt x="0" y="2718"/>
                </a:lnTo>
                <a:lnTo>
                  <a:pt x="0" y="2740"/>
                </a:lnTo>
                <a:close/>
              </a:path>
            </a:pathLst>
          </a:custGeom>
          <a:solidFill>
            <a:srgbClr val="3B3D42"/>
          </a:solidFill>
          <a:ln w="9525">
            <a:noFill/>
            <a:round/>
            <a:headEnd/>
            <a:tailEnd/>
          </a:ln>
        </p:spPr>
        <p:txBody>
          <a:bodyPr vert="horz" wrap="square" lIns="114946" tIns="57474" rIns="114946" bIns="57474" numCol="1" anchor="t" anchorCtr="0" compatLnSpc="1">
            <a:prstTxWarp prst="textNoShape">
              <a:avLst/>
            </a:prstTxWarp>
          </a:bodyPr>
          <a:lstStyle/>
          <a:p>
            <a:endParaRPr lang="pt-BR" sz="2639"/>
          </a:p>
        </p:txBody>
      </p:sp>
      <p:pic>
        <p:nvPicPr>
          <p:cNvPr id="12" name="Imagem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773" y="166084"/>
            <a:ext cx="1342102" cy="500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268668"/>
      </p:ext>
    </p:extLst>
  </p:cSld>
  <p:clrMapOvr>
    <a:masterClrMapping/>
  </p:clrMapOvr>
  <p:hf hdr="0" ft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Texto Espaço Escur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spaço Reservado para Texto 25"/>
          <p:cNvSpPr>
            <a:spLocks noGrp="1"/>
          </p:cNvSpPr>
          <p:nvPr>
            <p:ph type="body" sz="quarter" idx="11" hasCustomPrompt="1"/>
          </p:nvPr>
        </p:nvSpPr>
        <p:spPr>
          <a:xfrm>
            <a:off x="8135473" y="1404368"/>
            <a:ext cx="4616024" cy="2809875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lang="pt-BR" sz="2756" b="1" dirty="0">
                <a:solidFill>
                  <a:schemeClr val="accent3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pt-BR" dirty="0"/>
              <a:t>Clique para editar o texto Título</a:t>
            </a:r>
          </a:p>
        </p:txBody>
      </p:sp>
      <p:sp>
        <p:nvSpPr>
          <p:cNvPr id="16" name="Espaço Reservado para Texto 25"/>
          <p:cNvSpPr>
            <a:spLocks noGrp="1"/>
          </p:cNvSpPr>
          <p:nvPr>
            <p:ph type="body" sz="quarter" idx="12" hasCustomPrompt="1"/>
          </p:nvPr>
        </p:nvSpPr>
        <p:spPr>
          <a:xfrm>
            <a:off x="8135473" y="4212681"/>
            <a:ext cx="4616024" cy="2809875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lang="pt-BR" sz="2205" dirty="0">
                <a:solidFill>
                  <a:schemeClr val="bg1"/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pt-BR" dirty="0"/>
              <a:t>Clique para editar o texto subtítulo</a:t>
            </a:r>
          </a:p>
        </p:txBody>
      </p:sp>
      <p:pic>
        <p:nvPicPr>
          <p:cNvPr id="2" name="Imagem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98716" y="2132464"/>
            <a:ext cx="1871270" cy="1190750"/>
          </a:xfrm>
          <a:prstGeom prst="rect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D5608DCB-EEB0-440C-968D-6FAB62CB3217}"/>
              </a:ext>
            </a:extLst>
          </p:cNvPr>
          <p:cNvSpPr/>
          <p:nvPr userDrawn="1"/>
        </p:nvSpPr>
        <p:spPr>
          <a:xfrm>
            <a:off x="1" y="0"/>
            <a:ext cx="2282501" cy="756126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315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22F756E8-F561-4B4E-9348-684EB6A4652C}"/>
              </a:ext>
            </a:extLst>
          </p:cNvPr>
          <p:cNvSpPr/>
          <p:nvPr userDrawn="1"/>
        </p:nvSpPr>
        <p:spPr>
          <a:xfrm>
            <a:off x="13064867" y="7183200"/>
            <a:ext cx="378083" cy="37806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315"/>
          </a:p>
        </p:txBody>
      </p:sp>
    </p:spTree>
    <p:extLst>
      <p:ext uri="{BB962C8B-B14F-4D97-AF65-F5344CB8AC3E}">
        <p14:creationId xmlns:p14="http://schemas.microsoft.com/office/powerpoint/2010/main" val="1477294865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e V2 Escuro">
    <p:bg>
      <p:bgPr>
        <a:solidFill>
          <a:srgbClr val="1C25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áfico 9">
            <a:extLst>
              <a:ext uri="{FF2B5EF4-FFF2-40B4-BE49-F238E27FC236}">
                <a16:creationId xmlns:a16="http://schemas.microsoft.com/office/drawing/2014/main" id="{04024E9A-1262-48A1-A387-6005E4A2A176}"/>
              </a:ext>
            </a:extLst>
          </p:cNvPr>
          <p:cNvGrpSpPr/>
          <p:nvPr/>
        </p:nvGrpSpPr>
        <p:grpSpPr>
          <a:xfrm>
            <a:off x="0" y="0"/>
            <a:ext cx="13442950" cy="7561263"/>
            <a:chOff x="0" y="0"/>
            <a:chExt cx="12192000" cy="6858000"/>
          </a:xfrm>
        </p:grpSpPr>
        <p:sp>
          <p:nvSpPr>
            <p:cNvPr id="3" name="Forma Livre: Forma 2">
              <a:extLst>
                <a:ext uri="{FF2B5EF4-FFF2-40B4-BE49-F238E27FC236}">
                  <a16:creationId xmlns:a16="http://schemas.microsoft.com/office/drawing/2014/main" id="{E4CB4F5D-76BF-4BAA-A123-50A4EA5AE6F6}"/>
                </a:ext>
              </a:extLst>
            </p:cNvPr>
            <p:cNvSpPr/>
            <p:nvPr/>
          </p:nvSpPr>
          <p:spPr>
            <a:xfrm>
              <a:off x="0" y="0"/>
              <a:ext cx="340359" cy="1903729"/>
            </a:xfrm>
            <a:custGeom>
              <a:avLst/>
              <a:gdLst>
                <a:gd name="connsiteX0" fmla="*/ 288925 w 340359"/>
                <a:gd name="connsiteY0" fmla="*/ 0 h 1903729"/>
                <a:gd name="connsiteX1" fmla="*/ 0 w 340359"/>
                <a:gd name="connsiteY1" fmla="*/ 0 h 1903729"/>
                <a:gd name="connsiteX2" fmla="*/ 0 w 340359"/>
                <a:gd name="connsiteY2" fmla="*/ 1903730 h 1903729"/>
                <a:gd name="connsiteX3" fmla="*/ 340360 w 340359"/>
                <a:gd name="connsiteY3" fmla="*/ 544195 h 1903729"/>
                <a:gd name="connsiteX4" fmla="*/ 288925 w 340359"/>
                <a:gd name="connsiteY4" fmla="*/ 0 h 1903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0359" h="1903729">
                  <a:moveTo>
                    <a:pt x="288925" y="0"/>
                  </a:moveTo>
                  <a:lnTo>
                    <a:pt x="0" y="0"/>
                  </a:lnTo>
                  <a:lnTo>
                    <a:pt x="0" y="1903730"/>
                  </a:lnTo>
                  <a:cubicBezTo>
                    <a:pt x="217170" y="1498600"/>
                    <a:pt x="340360" y="1035685"/>
                    <a:pt x="340360" y="544195"/>
                  </a:cubicBezTo>
                  <a:cubicBezTo>
                    <a:pt x="340360" y="358140"/>
                    <a:pt x="322580" y="175895"/>
                    <a:pt x="288925" y="0"/>
                  </a:cubicBezTo>
                  <a:close/>
                </a:path>
              </a:pathLst>
            </a:custGeom>
            <a:solidFill>
              <a:srgbClr val="63B1BC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 sz="2315"/>
            </a:p>
          </p:txBody>
        </p:sp>
        <p:sp>
          <p:nvSpPr>
            <p:cNvPr id="4" name="Forma Livre: Forma 3">
              <a:extLst>
                <a:ext uri="{FF2B5EF4-FFF2-40B4-BE49-F238E27FC236}">
                  <a16:creationId xmlns:a16="http://schemas.microsoft.com/office/drawing/2014/main" id="{7CAE5BB3-75AB-41BD-8B9D-0FDDD806B407}"/>
                </a:ext>
              </a:extLst>
            </p:cNvPr>
            <p:cNvSpPr/>
            <p:nvPr/>
          </p:nvSpPr>
          <p:spPr>
            <a:xfrm>
              <a:off x="6089015" y="0"/>
              <a:ext cx="4686935" cy="355600"/>
            </a:xfrm>
            <a:custGeom>
              <a:avLst/>
              <a:gdLst>
                <a:gd name="connsiteX0" fmla="*/ 0 w 4686935"/>
                <a:gd name="connsiteY0" fmla="*/ 0 h 355600"/>
                <a:gd name="connsiteX1" fmla="*/ 4686935 w 4686935"/>
                <a:gd name="connsiteY1" fmla="*/ 0 h 355600"/>
                <a:gd name="connsiteX2" fmla="*/ 4686935 w 4686935"/>
                <a:gd name="connsiteY2" fmla="*/ 355600 h 355600"/>
                <a:gd name="connsiteX3" fmla="*/ 0 w 4686935"/>
                <a:gd name="connsiteY3" fmla="*/ 355600 h 355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86935" h="355600">
                  <a:moveTo>
                    <a:pt x="0" y="0"/>
                  </a:moveTo>
                  <a:lnTo>
                    <a:pt x="4686935" y="0"/>
                  </a:lnTo>
                  <a:lnTo>
                    <a:pt x="4686935" y="355600"/>
                  </a:lnTo>
                  <a:lnTo>
                    <a:pt x="0" y="355600"/>
                  </a:lnTo>
                  <a:close/>
                </a:path>
              </a:pathLst>
            </a:custGeom>
            <a:solidFill>
              <a:schemeClr val="accent2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 sz="2315"/>
            </a:p>
          </p:txBody>
        </p:sp>
        <p:sp>
          <p:nvSpPr>
            <p:cNvPr id="5" name="Forma Livre: Forma 4">
              <a:extLst>
                <a:ext uri="{FF2B5EF4-FFF2-40B4-BE49-F238E27FC236}">
                  <a16:creationId xmlns:a16="http://schemas.microsoft.com/office/drawing/2014/main" id="{AD88EE2C-D2C2-446D-87E7-98F5B90A14E5}"/>
                </a:ext>
              </a:extLst>
            </p:cNvPr>
            <p:cNvSpPr/>
            <p:nvPr/>
          </p:nvSpPr>
          <p:spPr>
            <a:xfrm>
              <a:off x="11851640" y="650875"/>
              <a:ext cx="340359" cy="2769234"/>
            </a:xfrm>
            <a:custGeom>
              <a:avLst/>
              <a:gdLst>
                <a:gd name="connsiteX0" fmla="*/ 0 w 340359"/>
                <a:gd name="connsiteY0" fmla="*/ 0 h 2769234"/>
                <a:gd name="connsiteX1" fmla="*/ 0 w 340359"/>
                <a:gd name="connsiteY1" fmla="*/ 2769235 h 2769234"/>
                <a:gd name="connsiteX2" fmla="*/ 340360 w 340359"/>
                <a:gd name="connsiteY2" fmla="*/ 2769235 h 2769234"/>
                <a:gd name="connsiteX3" fmla="*/ 340360 w 340359"/>
                <a:gd name="connsiteY3" fmla="*/ 1149350 h 2769234"/>
                <a:gd name="connsiteX4" fmla="*/ 0 w 340359"/>
                <a:gd name="connsiteY4" fmla="*/ 0 h 2769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0359" h="2769234">
                  <a:moveTo>
                    <a:pt x="0" y="0"/>
                  </a:moveTo>
                  <a:lnTo>
                    <a:pt x="0" y="2769235"/>
                  </a:lnTo>
                  <a:lnTo>
                    <a:pt x="340360" y="2769235"/>
                  </a:lnTo>
                  <a:lnTo>
                    <a:pt x="340360" y="1149350"/>
                  </a:lnTo>
                  <a:cubicBezTo>
                    <a:pt x="140970" y="809625"/>
                    <a:pt x="19685" y="417830"/>
                    <a:pt x="0" y="0"/>
                  </a:cubicBezTo>
                  <a:close/>
                </a:path>
              </a:pathLst>
            </a:custGeom>
            <a:solidFill>
              <a:srgbClr val="63B1BC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 sz="2315"/>
            </a:p>
          </p:txBody>
        </p:sp>
        <p:sp>
          <p:nvSpPr>
            <p:cNvPr id="6" name="Forma Livre: Forma 5">
              <a:extLst>
                <a:ext uri="{FF2B5EF4-FFF2-40B4-BE49-F238E27FC236}">
                  <a16:creationId xmlns:a16="http://schemas.microsoft.com/office/drawing/2014/main" id="{26D1AE59-57CE-49FF-9DC8-1A3A5CB72D99}"/>
                </a:ext>
              </a:extLst>
            </p:cNvPr>
            <p:cNvSpPr/>
            <p:nvPr/>
          </p:nvSpPr>
          <p:spPr>
            <a:xfrm>
              <a:off x="11848465" y="0"/>
              <a:ext cx="343534" cy="1800225"/>
            </a:xfrm>
            <a:custGeom>
              <a:avLst/>
              <a:gdLst>
                <a:gd name="connsiteX0" fmla="*/ 343535 w 343534"/>
                <a:gd name="connsiteY0" fmla="*/ 1800225 h 1800225"/>
                <a:gd name="connsiteX1" fmla="*/ 343535 w 343534"/>
                <a:gd name="connsiteY1" fmla="*/ 0 h 1800225"/>
                <a:gd name="connsiteX2" fmla="*/ 0 w 343534"/>
                <a:gd name="connsiteY2" fmla="*/ 0 h 1800225"/>
                <a:gd name="connsiteX3" fmla="*/ 0 w 343534"/>
                <a:gd name="connsiteY3" fmla="*/ 531495 h 1800225"/>
                <a:gd name="connsiteX4" fmla="*/ 2540 w 343534"/>
                <a:gd name="connsiteY4" fmla="*/ 650875 h 1800225"/>
                <a:gd name="connsiteX5" fmla="*/ 2540 w 343534"/>
                <a:gd name="connsiteY5" fmla="*/ 643255 h 1800225"/>
                <a:gd name="connsiteX6" fmla="*/ 343535 w 343534"/>
                <a:gd name="connsiteY6" fmla="*/ 1800225 h 1800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3534" h="1800225">
                  <a:moveTo>
                    <a:pt x="343535" y="1800225"/>
                  </a:moveTo>
                  <a:lnTo>
                    <a:pt x="343535" y="0"/>
                  </a:lnTo>
                  <a:lnTo>
                    <a:pt x="0" y="0"/>
                  </a:lnTo>
                  <a:lnTo>
                    <a:pt x="0" y="531495"/>
                  </a:lnTo>
                  <a:cubicBezTo>
                    <a:pt x="0" y="571500"/>
                    <a:pt x="1270" y="611505"/>
                    <a:pt x="2540" y="650875"/>
                  </a:cubicBezTo>
                  <a:lnTo>
                    <a:pt x="2540" y="643255"/>
                  </a:lnTo>
                  <a:cubicBezTo>
                    <a:pt x="21590" y="1064260"/>
                    <a:pt x="143510" y="1457960"/>
                    <a:pt x="343535" y="1800225"/>
                  </a:cubicBezTo>
                  <a:close/>
                </a:path>
              </a:pathLst>
            </a:custGeom>
            <a:solidFill>
              <a:schemeClr val="accent2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 sz="2315" dirty="0"/>
            </a:p>
          </p:txBody>
        </p:sp>
        <p:sp>
          <p:nvSpPr>
            <p:cNvPr id="7" name="Forma Livre: Forma 6">
              <a:extLst>
                <a:ext uri="{FF2B5EF4-FFF2-40B4-BE49-F238E27FC236}">
                  <a16:creationId xmlns:a16="http://schemas.microsoft.com/office/drawing/2014/main" id="{0368425D-9A9D-4C26-B0E8-8E0DA2D16331}"/>
                </a:ext>
              </a:extLst>
            </p:cNvPr>
            <p:cNvSpPr/>
            <p:nvPr/>
          </p:nvSpPr>
          <p:spPr>
            <a:xfrm>
              <a:off x="11851640" y="643890"/>
              <a:ext cx="340359" cy="1156334"/>
            </a:xfrm>
            <a:custGeom>
              <a:avLst/>
              <a:gdLst>
                <a:gd name="connsiteX0" fmla="*/ 340360 w 340359"/>
                <a:gd name="connsiteY0" fmla="*/ 1156335 h 1156334"/>
                <a:gd name="connsiteX1" fmla="*/ 0 w 340359"/>
                <a:gd name="connsiteY1" fmla="*/ 0 h 1156334"/>
                <a:gd name="connsiteX2" fmla="*/ 0 w 340359"/>
                <a:gd name="connsiteY2" fmla="*/ 7620 h 1156334"/>
                <a:gd name="connsiteX3" fmla="*/ 340360 w 340359"/>
                <a:gd name="connsiteY3" fmla="*/ 1156335 h 1156334"/>
                <a:gd name="connsiteX4" fmla="*/ 340360 w 340359"/>
                <a:gd name="connsiteY4" fmla="*/ 1156335 h 1156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0359" h="1156334">
                  <a:moveTo>
                    <a:pt x="340360" y="1156335"/>
                  </a:moveTo>
                  <a:cubicBezTo>
                    <a:pt x="140335" y="814070"/>
                    <a:pt x="18415" y="420370"/>
                    <a:pt x="0" y="0"/>
                  </a:cubicBezTo>
                  <a:lnTo>
                    <a:pt x="0" y="7620"/>
                  </a:lnTo>
                  <a:cubicBezTo>
                    <a:pt x="19685" y="424815"/>
                    <a:pt x="140970" y="816610"/>
                    <a:pt x="340360" y="1156335"/>
                  </a:cubicBezTo>
                  <a:lnTo>
                    <a:pt x="340360" y="1156335"/>
                  </a:lnTo>
                  <a:close/>
                </a:path>
              </a:pathLst>
            </a:custGeom>
            <a:solidFill>
              <a:srgbClr val="1F2A44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 sz="2315"/>
            </a:p>
          </p:txBody>
        </p:sp>
        <p:sp>
          <p:nvSpPr>
            <p:cNvPr id="8" name="Forma Livre: Forma 7">
              <a:extLst>
                <a:ext uri="{FF2B5EF4-FFF2-40B4-BE49-F238E27FC236}">
                  <a16:creationId xmlns:a16="http://schemas.microsoft.com/office/drawing/2014/main" id="{28108017-2118-4681-94C8-669A785576FB}"/>
                </a:ext>
              </a:extLst>
            </p:cNvPr>
            <p:cNvSpPr/>
            <p:nvPr/>
          </p:nvSpPr>
          <p:spPr>
            <a:xfrm>
              <a:off x="11851640" y="4954270"/>
              <a:ext cx="340359" cy="1903729"/>
            </a:xfrm>
            <a:custGeom>
              <a:avLst/>
              <a:gdLst>
                <a:gd name="connsiteX0" fmla="*/ 51435 w 340359"/>
                <a:gd name="connsiteY0" fmla="*/ 1903730 h 1903729"/>
                <a:gd name="connsiteX1" fmla="*/ 340360 w 340359"/>
                <a:gd name="connsiteY1" fmla="*/ 1903730 h 1903729"/>
                <a:gd name="connsiteX2" fmla="*/ 340360 w 340359"/>
                <a:gd name="connsiteY2" fmla="*/ 0 h 1903729"/>
                <a:gd name="connsiteX3" fmla="*/ 0 w 340359"/>
                <a:gd name="connsiteY3" fmla="*/ 1360170 h 1903729"/>
                <a:gd name="connsiteX4" fmla="*/ 51435 w 340359"/>
                <a:gd name="connsiteY4" fmla="*/ 1903730 h 1903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0359" h="1903729">
                  <a:moveTo>
                    <a:pt x="51435" y="1903730"/>
                  </a:moveTo>
                  <a:lnTo>
                    <a:pt x="340360" y="1903730"/>
                  </a:lnTo>
                  <a:lnTo>
                    <a:pt x="340360" y="0"/>
                  </a:lnTo>
                  <a:cubicBezTo>
                    <a:pt x="123190" y="405130"/>
                    <a:pt x="0" y="868045"/>
                    <a:pt x="0" y="1360170"/>
                  </a:cubicBezTo>
                  <a:cubicBezTo>
                    <a:pt x="0" y="1545590"/>
                    <a:pt x="17780" y="1727835"/>
                    <a:pt x="51435" y="1903730"/>
                  </a:cubicBezTo>
                  <a:close/>
                </a:path>
              </a:pathLst>
            </a:custGeom>
            <a:solidFill>
              <a:srgbClr val="63B1BC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 sz="2315"/>
            </a:p>
          </p:txBody>
        </p:sp>
        <p:sp>
          <p:nvSpPr>
            <p:cNvPr id="11" name="Forma Livre: Forma 10">
              <a:extLst>
                <a:ext uri="{FF2B5EF4-FFF2-40B4-BE49-F238E27FC236}">
                  <a16:creationId xmlns:a16="http://schemas.microsoft.com/office/drawing/2014/main" id="{44A1E025-DB4A-4BFA-AADA-BBFCE91CDE51}"/>
                </a:ext>
              </a:extLst>
            </p:cNvPr>
            <p:cNvSpPr/>
            <p:nvPr/>
          </p:nvSpPr>
          <p:spPr>
            <a:xfrm>
              <a:off x="1416050" y="6502400"/>
              <a:ext cx="4686935" cy="355600"/>
            </a:xfrm>
            <a:custGeom>
              <a:avLst/>
              <a:gdLst>
                <a:gd name="connsiteX0" fmla="*/ 0 w 4686935"/>
                <a:gd name="connsiteY0" fmla="*/ 0 h 355600"/>
                <a:gd name="connsiteX1" fmla="*/ 4686935 w 4686935"/>
                <a:gd name="connsiteY1" fmla="*/ 0 h 355600"/>
                <a:gd name="connsiteX2" fmla="*/ 4686935 w 4686935"/>
                <a:gd name="connsiteY2" fmla="*/ 355600 h 355600"/>
                <a:gd name="connsiteX3" fmla="*/ 0 w 4686935"/>
                <a:gd name="connsiteY3" fmla="*/ 355600 h 355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86935" h="355600">
                  <a:moveTo>
                    <a:pt x="0" y="0"/>
                  </a:moveTo>
                  <a:lnTo>
                    <a:pt x="4686935" y="0"/>
                  </a:lnTo>
                  <a:lnTo>
                    <a:pt x="4686935" y="355600"/>
                  </a:lnTo>
                  <a:lnTo>
                    <a:pt x="0" y="355600"/>
                  </a:lnTo>
                  <a:close/>
                </a:path>
              </a:pathLst>
            </a:custGeom>
            <a:solidFill>
              <a:schemeClr val="accent2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 sz="2315"/>
            </a:p>
          </p:txBody>
        </p:sp>
        <p:sp>
          <p:nvSpPr>
            <p:cNvPr id="12" name="Forma Livre: Forma 11">
              <a:extLst>
                <a:ext uri="{FF2B5EF4-FFF2-40B4-BE49-F238E27FC236}">
                  <a16:creationId xmlns:a16="http://schemas.microsoft.com/office/drawing/2014/main" id="{326037A0-471C-4A9B-A856-0255C5C642F9}"/>
                </a:ext>
              </a:extLst>
            </p:cNvPr>
            <p:cNvSpPr/>
            <p:nvPr/>
          </p:nvSpPr>
          <p:spPr>
            <a:xfrm>
              <a:off x="0" y="3437890"/>
              <a:ext cx="340359" cy="2769234"/>
            </a:xfrm>
            <a:custGeom>
              <a:avLst/>
              <a:gdLst>
                <a:gd name="connsiteX0" fmla="*/ 340360 w 340359"/>
                <a:gd name="connsiteY0" fmla="*/ 2769235 h 2769234"/>
                <a:gd name="connsiteX1" fmla="*/ 340360 w 340359"/>
                <a:gd name="connsiteY1" fmla="*/ 0 h 2769234"/>
                <a:gd name="connsiteX2" fmla="*/ 0 w 340359"/>
                <a:gd name="connsiteY2" fmla="*/ 0 h 2769234"/>
                <a:gd name="connsiteX3" fmla="*/ 0 w 340359"/>
                <a:gd name="connsiteY3" fmla="*/ 1619885 h 2769234"/>
                <a:gd name="connsiteX4" fmla="*/ 340360 w 340359"/>
                <a:gd name="connsiteY4" fmla="*/ 2769235 h 2769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0359" h="2769234">
                  <a:moveTo>
                    <a:pt x="340360" y="2769235"/>
                  </a:moveTo>
                  <a:lnTo>
                    <a:pt x="340360" y="0"/>
                  </a:lnTo>
                  <a:lnTo>
                    <a:pt x="0" y="0"/>
                  </a:lnTo>
                  <a:lnTo>
                    <a:pt x="0" y="1619885"/>
                  </a:lnTo>
                  <a:cubicBezTo>
                    <a:pt x="199390" y="1959610"/>
                    <a:pt x="320675" y="2351405"/>
                    <a:pt x="340360" y="2769235"/>
                  </a:cubicBezTo>
                  <a:close/>
                </a:path>
              </a:pathLst>
            </a:custGeom>
            <a:solidFill>
              <a:srgbClr val="63B1BC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 sz="2315"/>
            </a:p>
          </p:txBody>
        </p:sp>
        <p:sp>
          <p:nvSpPr>
            <p:cNvPr id="13" name="Forma Livre: Forma 12">
              <a:extLst>
                <a:ext uri="{FF2B5EF4-FFF2-40B4-BE49-F238E27FC236}">
                  <a16:creationId xmlns:a16="http://schemas.microsoft.com/office/drawing/2014/main" id="{BFB4436F-D9D5-4AAF-A798-53F32CA8FC65}"/>
                </a:ext>
              </a:extLst>
            </p:cNvPr>
            <p:cNvSpPr/>
            <p:nvPr/>
          </p:nvSpPr>
          <p:spPr>
            <a:xfrm>
              <a:off x="0" y="5057775"/>
              <a:ext cx="343534" cy="1800225"/>
            </a:xfrm>
            <a:custGeom>
              <a:avLst/>
              <a:gdLst>
                <a:gd name="connsiteX0" fmla="*/ 0 w 343534"/>
                <a:gd name="connsiteY0" fmla="*/ 0 h 1800225"/>
                <a:gd name="connsiteX1" fmla="*/ 0 w 343534"/>
                <a:gd name="connsiteY1" fmla="*/ 1800225 h 1800225"/>
                <a:gd name="connsiteX2" fmla="*/ 343535 w 343534"/>
                <a:gd name="connsiteY2" fmla="*/ 1800225 h 1800225"/>
                <a:gd name="connsiteX3" fmla="*/ 343535 w 343534"/>
                <a:gd name="connsiteY3" fmla="*/ 1268730 h 1800225"/>
                <a:gd name="connsiteX4" fmla="*/ 340995 w 343534"/>
                <a:gd name="connsiteY4" fmla="*/ 1149350 h 1800225"/>
                <a:gd name="connsiteX5" fmla="*/ 340995 w 343534"/>
                <a:gd name="connsiteY5" fmla="*/ 1156970 h 1800225"/>
                <a:gd name="connsiteX6" fmla="*/ 0 w 343534"/>
                <a:gd name="connsiteY6" fmla="*/ 0 h 1800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3534" h="1800225">
                  <a:moveTo>
                    <a:pt x="0" y="0"/>
                  </a:moveTo>
                  <a:lnTo>
                    <a:pt x="0" y="1800225"/>
                  </a:lnTo>
                  <a:lnTo>
                    <a:pt x="343535" y="1800225"/>
                  </a:lnTo>
                  <a:lnTo>
                    <a:pt x="343535" y="1268730"/>
                  </a:lnTo>
                  <a:cubicBezTo>
                    <a:pt x="343535" y="1228725"/>
                    <a:pt x="342265" y="1188720"/>
                    <a:pt x="340995" y="1149350"/>
                  </a:cubicBezTo>
                  <a:lnTo>
                    <a:pt x="340995" y="1156970"/>
                  </a:lnTo>
                  <a:cubicBezTo>
                    <a:pt x="321945" y="735965"/>
                    <a:pt x="200025" y="342265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 sz="2315"/>
            </a:p>
          </p:txBody>
        </p:sp>
        <p:sp>
          <p:nvSpPr>
            <p:cNvPr id="14" name="Forma Livre: Forma 13">
              <a:extLst>
                <a:ext uri="{FF2B5EF4-FFF2-40B4-BE49-F238E27FC236}">
                  <a16:creationId xmlns:a16="http://schemas.microsoft.com/office/drawing/2014/main" id="{2BC87CB6-AD7D-4CFE-82D0-139A1EC3C079}"/>
                </a:ext>
              </a:extLst>
            </p:cNvPr>
            <p:cNvSpPr/>
            <p:nvPr/>
          </p:nvSpPr>
          <p:spPr>
            <a:xfrm>
              <a:off x="0" y="5057775"/>
              <a:ext cx="340359" cy="1156970"/>
            </a:xfrm>
            <a:custGeom>
              <a:avLst/>
              <a:gdLst>
                <a:gd name="connsiteX0" fmla="*/ 340360 w 340359"/>
                <a:gd name="connsiteY0" fmla="*/ 1156970 h 1156970"/>
                <a:gd name="connsiteX1" fmla="*/ 340360 w 340359"/>
                <a:gd name="connsiteY1" fmla="*/ 1149350 h 1156970"/>
                <a:gd name="connsiteX2" fmla="*/ 0 w 340359"/>
                <a:gd name="connsiteY2" fmla="*/ 0 h 1156970"/>
                <a:gd name="connsiteX3" fmla="*/ 0 w 340359"/>
                <a:gd name="connsiteY3" fmla="*/ 635 h 1156970"/>
                <a:gd name="connsiteX4" fmla="*/ 340360 w 340359"/>
                <a:gd name="connsiteY4" fmla="*/ 1156970 h 1156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0359" h="1156970">
                  <a:moveTo>
                    <a:pt x="340360" y="1156970"/>
                  </a:moveTo>
                  <a:lnTo>
                    <a:pt x="340360" y="1149350"/>
                  </a:lnTo>
                  <a:cubicBezTo>
                    <a:pt x="320675" y="731520"/>
                    <a:pt x="199390" y="339725"/>
                    <a:pt x="0" y="0"/>
                  </a:cubicBezTo>
                  <a:lnTo>
                    <a:pt x="0" y="635"/>
                  </a:lnTo>
                  <a:cubicBezTo>
                    <a:pt x="200025" y="342265"/>
                    <a:pt x="321945" y="735965"/>
                    <a:pt x="340360" y="1156970"/>
                  </a:cubicBezTo>
                  <a:close/>
                </a:path>
              </a:pathLst>
            </a:custGeom>
            <a:solidFill>
              <a:srgbClr val="1F2A44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 sz="2315"/>
            </a:p>
          </p:txBody>
        </p:sp>
      </p:grpSp>
    </p:spTree>
    <p:extLst>
      <p:ext uri="{BB962C8B-B14F-4D97-AF65-F5344CB8AC3E}">
        <p14:creationId xmlns:p14="http://schemas.microsoft.com/office/powerpoint/2010/main" val="396493491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Texto Espaço  Clar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spaço Reservado para Texto 25"/>
          <p:cNvSpPr>
            <a:spLocks noGrp="1"/>
          </p:cNvSpPr>
          <p:nvPr>
            <p:ph type="body" sz="quarter" idx="11" hasCustomPrompt="1"/>
          </p:nvPr>
        </p:nvSpPr>
        <p:spPr>
          <a:xfrm>
            <a:off x="8135473" y="1404368"/>
            <a:ext cx="4616024" cy="2809875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lang="pt-BR" sz="2756" b="1" dirty="0">
                <a:solidFill>
                  <a:schemeClr val="accent6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pt-BR" dirty="0"/>
              <a:t>Clique para editar o texto Título</a:t>
            </a:r>
          </a:p>
        </p:txBody>
      </p:sp>
      <p:sp>
        <p:nvSpPr>
          <p:cNvPr id="16" name="Espaço Reservado para Texto 25"/>
          <p:cNvSpPr>
            <a:spLocks noGrp="1"/>
          </p:cNvSpPr>
          <p:nvPr>
            <p:ph type="body" sz="quarter" idx="12" hasCustomPrompt="1"/>
          </p:nvPr>
        </p:nvSpPr>
        <p:spPr>
          <a:xfrm>
            <a:off x="8135473" y="4212681"/>
            <a:ext cx="4616024" cy="2809875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lang="pt-BR" sz="2205" dirty="0">
                <a:solidFill>
                  <a:schemeClr val="accent1"/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pt-BR" dirty="0"/>
              <a:t>Clique para editar o texto subtítulo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D5608DCB-EEB0-440C-968D-6FAB62CB3217}"/>
              </a:ext>
            </a:extLst>
          </p:cNvPr>
          <p:cNvSpPr/>
          <p:nvPr userDrawn="1"/>
        </p:nvSpPr>
        <p:spPr>
          <a:xfrm>
            <a:off x="1" y="0"/>
            <a:ext cx="2282501" cy="756126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315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22F756E8-F561-4B4E-9348-684EB6A4652C}"/>
              </a:ext>
            </a:extLst>
          </p:cNvPr>
          <p:cNvSpPr/>
          <p:nvPr userDrawn="1"/>
        </p:nvSpPr>
        <p:spPr>
          <a:xfrm>
            <a:off x="13064867" y="7183200"/>
            <a:ext cx="378083" cy="37806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315"/>
          </a:p>
        </p:txBody>
      </p:sp>
      <p:grpSp>
        <p:nvGrpSpPr>
          <p:cNvPr id="5" name="Gráfico 3">
            <a:extLst>
              <a:ext uri="{FF2B5EF4-FFF2-40B4-BE49-F238E27FC236}">
                <a16:creationId xmlns:a16="http://schemas.microsoft.com/office/drawing/2014/main" id="{B1D91E55-8CB1-4C11-B1F4-17DD47E9A796}"/>
              </a:ext>
            </a:extLst>
          </p:cNvPr>
          <p:cNvGrpSpPr/>
          <p:nvPr/>
        </p:nvGrpSpPr>
        <p:grpSpPr>
          <a:xfrm>
            <a:off x="8275527" y="2461360"/>
            <a:ext cx="1352073" cy="694330"/>
            <a:chOff x="4147095" y="2428093"/>
            <a:chExt cx="3897808" cy="2001745"/>
          </a:xfrm>
        </p:grpSpPr>
        <p:grpSp>
          <p:nvGrpSpPr>
            <p:cNvPr id="6" name="Gráfico 3">
              <a:extLst>
                <a:ext uri="{FF2B5EF4-FFF2-40B4-BE49-F238E27FC236}">
                  <a16:creationId xmlns:a16="http://schemas.microsoft.com/office/drawing/2014/main" id="{9265E498-5777-425B-B2DC-DDFAFD701F91}"/>
                </a:ext>
              </a:extLst>
            </p:cNvPr>
            <p:cNvGrpSpPr/>
            <p:nvPr/>
          </p:nvGrpSpPr>
          <p:grpSpPr>
            <a:xfrm>
              <a:off x="6368511" y="2428093"/>
              <a:ext cx="1676392" cy="2000942"/>
              <a:chOff x="6368511" y="2428093"/>
              <a:chExt cx="1676392" cy="2000942"/>
            </a:xfrm>
            <a:solidFill>
              <a:srgbClr val="1F2A44"/>
            </a:solidFill>
          </p:grpSpPr>
          <p:sp>
            <p:nvSpPr>
              <p:cNvPr id="7" name="Forma Livre: Forma 6">
                <a:extLst>
                  <a:ext uri="{FF2B5EF4-FFF2-40B4-BE49-F238E27FC236}">
                    <a16:creationId xmlns:a16="http://schemas.microsoft.com/office/drawing/2014/main" id="{10965B03-8C75-4AE6-BD56-104FEC707D29}"/>
                  </a:ext>
                </a:extLst>
              </p:cNvPr>
              <p:cNvSpPr/>
              <p:nvPr/>
            </p:nvSpPr>
            <p:spPr>
              <a:xfrm>
                <a:off x="6368511" y="2502768"/>
                <a:ext cx="224090" cy="367746"/>
              </a:xfrm>
              <a:custGeom>
                <a:avLst/>
                <a:gdLst>
                  <a:gd name="connsiteX0" fmla="*/ 0 w 224090"/>
                  <a:gd name="connsiteY0" fmla="*/ 256907 h 367746"/>
                  <a:gd name="connsiteX1" fmla="*/ 40451 w 224090"/>
                  <a:gd name="connsiteY1" fmla="*/ 256907 h 367746"/>
                  <a:gd name="connsiteX2" fmla="*/ 115997 w 224090"/>
                  <a:gd name="connsiteY2" fmla="*/ 328903 h 367746"/>
                  <a:gd name="connsiteX3" fmla="*/ 184443 w 224090"/>
                  <a:gd name="connsiteY3" fmla="*/ 272177 h 367746"/>
                  <a:gd name="connsiteX4" fmla="*/ 126645 w 224090"/>
                  <a:gd name="connsiteY4" fmla="*/ 209423 h 367746"/>
                  <a:gd name="connsiteX5" fmla="*/ 81238 w 224090"/>
                  <a:gd name="connsiteY5" fmla="*/ 196632 h 367746"/>
                  <a:gd name="connsiteX6" fmla="*/ 6094 w 224090"/>
                  <a:gd name="connsiteY6" fmla="*/ 95034 h 367746"/>
                  <a:gd name="connsiteX7" fmla="*/ 111777 w 224090"/>
                  <a:gd name="connsiteY7" fmla="*/ 0 h 367746"/>
                  <a:gd name="connsiteX8" fmla="*/ 219536 w 224090"/>
                  <a:gd name="connsiteY8" fmla="*/ 95570 h 367746"/>
                  <a:gd name="connsiteX9" fmla="*/ 179085 w 224090"/>
                  <a:gd name="connsiteY9" fmla="*/ 95570 h 367746"/>
                  <a:gd name="connsiteX10" fmla="*/ 111710 w 224090"/>
                  <a:gd name="connsiteY10" fmla="*/ 38844 h 367746"/>
                  <a:gd name="connsiteX11" fmla="*/ 45742 w 224090"/>
                  <a:gd name="connsiteY11" fmla="*/ 95034 h 367746"/>
                  <a:gd name="connsiteX12" fmla="*/ 98919 w 224090"/>
                  <a:gd name="connsiteY12" fmla="*/ 158323 h 367746"/>
                  <a:gd name="connsiteX13" fmla="*/ 140777 w 224090"/>
                  <a:gd name="connsiteY13" fmla="*/ 170043 h 367746"/>
                  <a:gd name="connsiteX14" fmla="*/ 224091 w 224090"/>
                  <a:gd name="connsiteY14" fmla="*/ 272177 h 367746"/>
                  <a:gd name="connsiteX15" fmla="*/ 115796 w 224090"/>
                  <a:gd name="connsiteY15" fmla="*/ 367747 h 367746"/>
                  <a:gd name="connsiteX16" fmla="*/ 0 w 224090"/>
                  <a:gd name="connsiteY16" fmla="*/ 256907 h 3677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24090" h="367746">
                    <a:moveTo>
                      <a:pt x="0" y="256907"/>
                    </a:moveTo>
                    <a:lnTo>
                      <a:pt x="40451" y="256907"/>
                    </a:lnTo>
                    <a:cubicBezTo>
                      <a:pt x="46680" y="302850"/>
                      <a:pt x="77688" y="328903"/>
                      <a:pt x="115997" y="328903"/>
                    </a:cubicBezTo>
                    <a:cubicBezTo>
                      <a:pt x="156448" y="328903"/>
                      <a:pt x="184443" y="309949"/>
                      <a:pt x="184443" y="272177"/>
                    </a:cubicBezTo>
                    <a:cubicBezTo>
                      <a:pt x="184443" y="239896"/>
                      <a:pt x="167097" y="220608"/>
                      <a:pt x="126645" y="209423"/>
                    </a:cubicBezTo>
                    <a:lnTo>
                      <a:pt x="81238" y="196632"/>
                    </a:lnTo>
                    <a:cubicBezTo>
                      <a:pt x="28062" y="181764"/>
                      <a:pt x="6094" y="138499"/>
                      <a:pt x="6094" y="95034"/>
                    </a:cubicBezTo>
                    <a:cubicBezTo>
                      <a:pt x="6094" y="33687"/>
                      <a:pt x="54650" y="0"/>
                      <a:pt x="111777" y="0"/>
                    </a:cubicBezTo>
                    <a:cubicBezTo>
                      <a:pt x="173660" y="0"/>
                      <a:pt x="211969" y="34759"/>
                      <a:pt x="219536" y="95570"/>
                    </a:cubicBezTo>
                    <a:lnTo>
                      <a:pt x="179085" y="95570"/>
                    </a:lnTo>
                    <a:cubicBezTo>
                      <a:pt x="171450" y="61347"/>
                      <a:pt x="150019" y="38844"/>
                      <a:pt x="111710" y="38844"/>
                    </a:cubicBezTo>
                    <a:cubicBezTo>
                      <a:pt x="68781" y="38844"/>
                      <a:pt x="45742" y="63825"/>
                      <a:pt x="45742" y="95034"/>
                    </a:cubicBezTo>
                    <a:cubicBezTo>
                      <a:pt x="45742" y="127650"/>
                      <a:pt x="62084" y="148210"/>
                      <a:pt x="98919" y="158323"/>
                    </a:cubicBezTo>
                    <a:lnTo>
                      <a:pt x="140777" y="170043"/>
                    </a:lnTo>
                    <a:cubicBezTo>
                      <a:pt x="191274" y="184376"/>
                      <a:pt x="224091" y="215451"/>
                      <a:pt x="224091" y="272177"/>
                    </a:cubicBezTo>
                    <a:cubicBezTo>
                      <a:pt x="224091" y="329439"/>
                      <a:pt x="187389" y="367747"/>
                      <a:pt x="115796" y="367747"/>
                    </a:cubicBezTo>
                    <a:cubicBezTo>
                      <a:pt x="51234" y="367881"/>
                      <a:pt x="5090" y="325353"/>
                      <a:pt x="0" y="256907"/>
                    </a:cubicBezTo>
                    <a:close/>
                  </a:path>
                </a:pathLst>
              </a:custGeom>
              <a:solidFill>
                <a:srgbClr val="1F2A44"/>
              </a:solidFill>
              <a:ln w="6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2315"/>
              </a:p>
            </p:txBody>
          </p:sp>
          <p:sp>
            <p:nvSpPr>
              <p:cNvPr id="10" name="Forma Livre: Forma 9">
                <a:extLst>
                  <a:ext uri="{FF2B5EF4-FFF2-40B4-BE49-F238E27FC236}">
                    <a16:creationId xmlns:a16="http://schemas.microsoft.com/office/drawing/2014/main" id="{E83EC162-BEB7-4D27-83EB-29B82BDE9816}"/>
                  </a:ext>
                </a:extLst>
              </p:cNvPr>
              <p:cNvSpPr/>
              <p:nvPr/>
            </p:nvSpPr>
            <p:spPr>
              <a:xfrm>
                <a:off x="6626423" y="2428093"/>
                <a:ext cx="274721" cy="437398"/>
              </a:xfrm>
              <a:custGeom>
                <a:avLst/>
                <a:gdLst>
                  <a:gd name="connsiteX0" fmla="*/ 202324 w 274721"/>
                  <a:gd name="connsiteY0" fmla="*/ 336672 h 437398"/>
                  <a:gd name="connsiteX1" fmla="*/ 72532 w 274721"/>
                  <a:gd name="connsiteY1" fmla="*/ 336672 h 437398"/>
                  <a:gd name="connsiteX2" fmla="*/ 39915 w 274721"/>
                  <a:gd name="connsiteY2" fmla="*/ 437398 h 437398"/>
                  <a:gd name="connsiteX3" fmla="*/ 0 w 274721"/>
                  <a:gd name="connsiteY3" fmla="*/ 437398 h 437398"/>
                  <a:gd name="connsiteX4" fmla="*/ 114858 w 274721"/>
                  <a:gd name="connsiteY4" fmla="*/ 79832 h 437398"/>
                  <a:gd name="connsiteX5" fmla="*/ 159864 w 274721"/>
                  <a:gd name="connsiteY5" fmla="*/ 79832 h 437398"/>
                  <a:gd name="connsiteX6" fmla="*/ 274722 w 274721"/>
                  <a:gd name="connsiteY6" fmla="*/ 437398 h 437398"/>
                  <a:gd name="connsiteX7" fmla="*/ 234806 w 274721"/>
                  <a:gd name="connsiteY7" fmla="*/ 437398 h 437398"/>
                  <a:gd name="connsiteX8" fmla="*/ 202324 w 274721"/>
                  <a:gd name="connsiteY8" fmla="*/ 336672 h 437398"/>
                  <a:gd name="connsiteX9" fmla="*/ 156917 w 274721"/>
                  <a:gd name="connsiteY9" fmla="*/ 58333 h 437398"/>
                  <a:gd name="connsiteX10" fmla="*/ 116466 w 274721"/>
                  <a:gd name="connsiteY10" fmla="*/ 29267 h 437398"/>
                  <a:gd name="connsiteX11" fmla="*/ 61883 w 274721"/>
                  <a:gd name="connsiteY11" fmla="*/ 58333 h 437398"/>
                  <a:gd name="connsiteX12" fmla="*/ 50162 w 274721"/>
                  <a:gd name="connsiteY12" fmla="*/ 36366 h 437398"/>
                  <a:gd name="connsiteX13" fmla="*/ 118073 w 274721"/>
                  <a:gd name="connsiteY13" fmla="*/ 0 h 437398"/>
                  <a:gd name="connsiteX14" fmla="*/ 158524 w 274721"/>
                  <a:gd name="connsiteY14" fmla="*/ 29066 h 437398"/>
                  <a:gd name="connsiteX15" fmla="*/ 213107 w 274721"/>
                  <a:gd name="connsiteY15" fmla="*/ 0 h 437398"/>
                  <a:gd name="connsiteX16" fmla="*/ 224827 w 274721"/>
                  <a:gd name="connsiteY16" fmla="*/ 21967 h 437398"/>
                  <a:gd name="connsiteX17" fmla="*/ 156917 w 274721"/>
                  <a:gd name="connsiteY17" fmla="*/ 58333 h 437398"/>
                  <a:gd name="connsiteX18" fmla="*/ 137428 w 274721"/>
                  <a:gd name="connsiteY18" fmla="*/ 134414 h 437398"/>
                  <a:gd name="connsiteX19" fmla="*/ 84252 w 274721"/>
                  <a:gd name="connsiteY19" fmla="*/ 300372 h 437398"/>
                  <a:gd name="connsiteX20" fmla="*/ 190470 w 274721"/>
                  <a:gd name="connsiteY20" fmla="*/ 300372 h 437398"/>
                  <a:gd name="connsiteX21" fmla="*/ 137428 w 274721"/>
                  <a:gd name="connsiteY21" fmla="*/ 134414 h 4373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74721" h="437398">
                    <a:moveTo>
                      <a:pt x="202324" y="336672"/>
                    </a:moveTo>
                    <a:lnTo>
                      <a:pt x="72532" y="336672"/>
                    </a:lnTo>
                    <a:lnTo>
                      <a:pt x="39915" y="437398"/>
                    </a:lnTo>
                    <a:lnTo>
                      <a:pt x="0" y="437398"/>
                    </a:lnTo>
                    <a:lnTo>
                      <a:pt x="114858" y="79832"/>
                    </a:lnTo>
                    <a:lnTo>
                      <a:pt x="159864" y="79832"/>
                    </a:lnTo>
                    <a:lnTo>
                      <a:pt x="274722" y="437398"/>
                    </a:lnTo>
                    <a:lnTo>
                      <a:pt x="234806" y="437398"/>
                    </a:lnTo>
                    <a:lnTo>
                      <a:pt x="202324" y="336672"/>
                    </a:lnTo>
                    <a:close/>
                    <a:moveTo>
                      <a:pt x="156917" y="58333"/>
                    </a:moveTo>
                    <a:lnTo>
                      <a:pt x="116466" y="29267"/>
                    </a:lnTo>
                    <a:lnTo>
                      <a:pt x="61883" y="58333"/>
                    </a:lnTo>
                    <a:lnTo>
                      <a:pt x="50162" y="36366"/>
                    </a:lnTo>
                    <a:lnTo>
                      <a:pt x="118073" y="0"/>
                    </a:lnTo>
                    <a:lnTo>
                      <a:pt x="158524" y="29066"/>
                    </a:lnTo>
                    <a:lnTo>
                      <a:pt x="213107" y="0"/>
                    </a:lnTo>
                    <a:lnTo>
                      <a:pt x="224827" y="21967"/>
                    </a:lnTo>
                    <a:lnTo>
                      <a:pt x="156917" y="58333"/>
                    </a:lnTo>
                    <a:close/>
                    <a:moveTo>
                      <a:pt x="137428" y="134414"/>
                    </a:moveTo>
                    <a:lnTo>
                      <a:pt x="84252" y="300372"/>
                    </a:lnTo>
                    <a:lnTo>
                      <a:pt x="190470" y="300372"/>
                    </a:lnTo>
                    <a:lnTo>
                      <a:pt x="137428" y="134414"/>
                    </a:lnTo>
                    <a:close/>
                  </a:path>
                </a:pathLst>
              </a:custGeom>
              <a:solidFill>
                <a:srgbClr val="1F2A44"/>
              </a:solidFill>
              <a:ln w="6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2315"/>
              </a:p>
            </p:txBody>
          </p:sp>
          <p:sp>
            <p:nvSpPr>
              <p:cNvPr id="11" name="Forma Livre: Forma 10">
                <a:extLst>
                  <a:ext uri="{FF2B5EF4-FFF2-40B4-BE49-F238E27FC236}">
                    <a16:creationId xmlns:a16="http://schemas.microsoft.com/office/drawing/2014/main" id="{0CA57818-E2E3-4DEA-99DC-A6A1CA58F751}"/>
                  </a:ext>
                </a:extLst>
              </p:cNvPr>
              <p:cNvSpPr/>
              <p:nvPr/>
            </p:nvSpPr>
            <p:spPr>
              <a:xfrm>
                <a:off x="6928402" y="2502768"/>
                <a:ext cx="230787" cy="367880"/>
              </a:xfrm>
              <a:custGeom>
                <a:avLst/>
                <a:gdLst>
                  <a:gd name="connsiteX0" fmla="*/ 230788 w 230787"/>
                  <a:gd name="connsiteY0" fmla="*/ 246794 h 367880"/>
                  <a:gd name="connsiteX1" fmla="*/ 115394 w 230787"/>
                  <a:gd name="connsiteY1" fmla="*/ 367881 h 367880"/>
                  <a:gd name="connsiteX2" fmla="*/ 0 w 230787"/>
                  <a:gd name="connsiteY2" fmla="*/ 246794 h 367880"/>
                  <a:gd name="connsiteX3" fmla="*/ 0 w 230787"/>
                  <a:gd name="connsiteY3" fmla="*/ 121086 h 367880"/>
                  <a:gd name="connsiteX4" fmla="*/ 115394 w 230787"/>
                  <a:gd name="connsiteY4" fmla="*/ 0 h 367880"/>
                  <a:gd name="connsiteX5" fmla="*/ 230788 w 230787"/>
                  <a:gd name="connsiteY5" fmla="*/ 121086 h 367880"/>
                  <a:gd name="connsiteX6" fmla="*/ 230788 w 230787"/>
                  <a:gd name="connsiteY6" fmla="*/ 246794 h 367880"/>
                  <a:gd name="connsiteX7" fmla="*/ 191609 w 230787"/>
                  <a:gd name="connsiteY7" fmla="*/ 121086 h 367880"/>
                  <a:gd name="connsiteX8" fmla="*/ 115528 w 230787"/>
                  <a:gd name="connsiteY8" fmla="*/ 38844 h 367880"/>
                  <a:gd name="connsiteX9" fmla="*/ 39447 w 230787"/>
                  <a:gd name="connsiteY9" fmla="*/ 121086 h 367880"/>
                  <a:gd name="connsiteX10" fmla="*/ 39447 w 230787"/>
                  <a:gd name="connsiteY10" fmla="*/ 246794 h 367880"/>
                  <a:gd name="connsiteX11" fmla="*/ 115528 w 230787"/>
                  <a:gd name="connsiteY11" fmla="*/ 329037 h 367880"/>
                  <a:gd name="connsiteX12" fmla="*/ 191609 w 230787"/>
                  <a:gd name="connsiteY12" fmla="*/ 246794 h 367880"/>
                  <a:gd name="connsiteX13" fmla="*/ 191609 w 230787"/>
                  <a:gd name="connsiteY13" fmla="*/ 121086 h 3678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30787" h="367880">
                    <a:moveTo>
                      <a:pt x="230788" y="246794"/>
                    </a:moveTo>
                    <a:cubicBezTo>
                      <a:pt x="230788" y="321937"/>
                      <a:pt x="183840" y="367881"/>
                      <a:pt x="115394" y="367881"/>
                    </a:cubicBezTo>
                    <a:cubicBezTo>
                      <a:pt x="46948" y="367881"/>
                      <a:pt x="0" y="321937"/>
                      <a:pt x="0" y="246794"/>
                    </a:cubicBezTo>
                    <a:lnTo>
                      <a:pt x="0" y="121086"/>
                    </a:lnTo>
                    <a:cubicBezTo>
                      <a:pt x="0" y="45943"/>
                      <a:pt x="46948" y="0"/>
                      <a:pt x="115394" y="0"/>
                    </a:cubicBezTo>
                    <a:cubicBezTo>
                      <a:pt x="183840" y="0"/>
                      <a:pt x="230788" y="45943"/>
                      <a:pt x="230788" y="121086"/>
                    </a:cubicBezTo>
                    <a:lnTo>
                      <a:pt x="230788" y="246794"/>
                    </a:lnTo>
                    <a:close/>
                    <a:moveTo>
                      <a:pt x="191609" y="121086"/>
                    </a:moveTo>
                    <a:cubicBezTo>
                      <a:pt x="191609" y="67039"/>
                      <a:pt x="157922" y="38844"/>
                      <a:pt x="115528" y="38844"/>
                    </a:cubicBezTo>
                    <a:cubicBezTo>
                      <a:pt x="73134" y="38844"/>
                      <a:pt x="39447" y="66839"/>
                      <a:pt x="39447" y="121086"/>
                    </a:cubicBezTo>
                    <a:lnTo>
                      <a:pt x="39447" y="246794"/>
                    </a:lnTo>
                    <a:cubicBezTo>
                      <a:pt x="39447" y="300841"/>
                      <a:pt x="73134" y="329037"/>
                      <a:pt x="115528" y="329037"/>
                    </a:cubicBezTo>
                    <a:cubicBezTo>
                      <a:pt x="157922" y="329037"/>
                      <a:pt x="191609" y="301042"/>
                      <a:pt x="191609" y="246794"/>
                    </a:cubicBezTo>
                    <a:lnTo>
                      <a:pt x="191609" y="121086"/>
                    </a:lnTo>
                    <a:close/>
                  </a:path>
                </a:pathLst>
              </a:custGeom>
              <a:solidFill>
                <a:srgbClr val="1F2A44"/>
              </a:solidFill>
              <a:ln w="6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2315"/>
              </a:p>
            </p:txBody>
          </p:sp>
          <p:sp>
            <p:nvSpPr>
              <p:cNvPr id="12" name="Forma Livre: Forma 11">
                <a:extLst>
                  <a:ext uri="{FF2B5EF4-FFF2-40B4-BE49-F238E27FC236}">
                    <a16:creationId xmlns:a16="http://schemas.microsoft.com/office/drawing/2014/main" id="{8D7C0657-8E69-4414-A868-097297C047E9}"/>
                  </a:ext>
                </a:extLst>
              </p:cNvPr>
              <p:cNvSpPr/>
              <p:nvPr/>
            </p:nvSpPr>
            <p:spPr>
              <a:xfrm>
                <a:off x="6380834" y="3027364"/>
                <a:ext cx="230787" cy="357567"/>
              </a:xfrm>
              <a:custGeom>
                <a:avLst/>
                <a:gdLst>
                  <a:gd name="connsiteX0" fmla="*/ 115461 w 230787"/>
                  <a:gd name="connsiteY0" fmla="*/ 218599 h 357567"/>
                  <a:gd name="connsiteX1" fmla="*/ 39380 w 230787"/>
                  <a:gd name="connsiteY1" fmla="*/ 218599 h 357567"/>
                  <a:gd name="connsiteX2" fmla="*/ 39380 w 230787"/>
                  <a:gd name="connsiteY2" fmla="*/ 357567 h 357567"/>
                  <a:gd name="connsiteX3" fmla="*/ 0 w 230787"/>
                  <a:gd name="connsiteY3" fmla="*/ 357567 h 357567"/>
                  <a:gd name="connsiteX4" fmla="*/ 0 w 230787"/>
                  <a:gd name="connsiteY4" fmla="*/ 0 h 357567"/>
                  <a:gd name="connsiteX5" fmla="*/ 115394 w 230787"/>
                  <a:gd name="connsiteY5" fmla="*/ 0 h 357567"/>
                  <a:gd name="connsiteX6" fmla="*/ 230788 w 230787"/>
                  <a:gd name="connsiteY6" fmla="*/ 109366 h 357567"/>
                  <a:gd name="connsiteX7" fmla="*/ 115461 w 230787"/>
                  <a:gd name="connsiteY7" fmla="*/ 218599 h 357567"/>
                  <a:gd name="connsiteX8" fmla="*/ 115461 w 230787"/>
                  <a:gd name="connsiteY8" fmla="*/ 38844 h 357567"/>
                  <a:gd name="connsiteX9" fmla="*/ 39380 w 230787"/>
                  <a:gd name="connsiteY9" fmla="*/ 38844 h 357567"/>
                  <a:gd name="connsiteX10" fmla="*/ 39380 w 230787"/>
                  <a:gd name="connsiteY10" fmla="*/ 179755 h 357567"/>
                  <a:gd name="connsiteX11" fmla="*/ 115461 w 230787"/>
                  <a:gd name="connsiteY11" fmla="*/ 179755 h 357567"/>
                  <a:gd name="connsiteX12" fmla="*/ 190604 w 230787"/>
                  <a:gd name="connsiteY12" fmla="*/ 109165 h 357567"/>
                  <a:gd name="connsiteX13" fmla="*/ 115461 w 230787"/>
                  <a:gd name="connsiteY13" fmla="*/ 38844 h 3575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30787" h="357567">
                    <a:moveTo>
                      <a:pt x="115461" y="218599"/>
                    </a:moveTo>
                    <a:lnTo>
                      <a:pt x="39380" y="218599"/>
                    </a:lnTo>
                    <a:lnTo>
                      <a:pt x="39380" y="357567"/>
                    </a:lnTo>
                    <a:lnTo>
                      <a:pt x="0" y="357567"/>
                    </a:lnTo>
                    <a:lnTo>
                      <a:pt x="0" y="0"/>
                    </a:lnTo>
                    <a:lnTo>
                      <a:pt x="115394" y="0"/>
                    </a:lnTo>
                    <a:cubicBezTo>
                      <a:pt x="198172" y="0"/>
                      <a:pt x="230788" y="45943"/>
                      <a:pt x="230788" y="109366"/>
                    </a:cubicBezTo>
                    <a:cubicBezTo>
                      <a:pt x="230922" y="172656"/>
                      <a:pt x="198105" y="218599"/>
                      <a:pt x="115461" y="218599"/>
                    </a:cubicBezTo>
                    <a:close/>
                    <a:moveTo>
                      <a:pt x="115461" y="38844"/>
                    </a:moveTo>
                    <a:lnTo>
                      <a:pt x="39380" y="38844"/>
                    </a:lnTo>
                    <a:lnTo>
                      <a:pt x="39380" y="179755"/>
                    </a:lnTo>
                    <a:lnTo>
                      <a:pt x="115461" y="179755"/>
                    </a:lnTo>
                    <a:cubicBezTo>
                      <a:pt x="170579" y="179755"/>
                      <a:pt x="190604" y="148010"/>
                      <a:pt x="190604" y="109165"/>
                    </a:cubicBezTo>
                    <a:cubicBezTo>
                      <a:pt x="190470" y="70522"/>
                      <a:pt x="170646" y="38844"/>
                      <a:pt x="115461" y="38844"/>
                    </a:cubicBezTo>
                    <a:close/>
                  </a:path>
                </a:pathLst>
              </a:custGeom>
              <a:solidFill>
                <a:srgbClr val="1F2A44"/>
              </a:solidFill>
              <a:ln w="6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2315"/>
              </a:p>
            </p:txBody>
          </p:sp>
          <p:sp>
            <p:nvSpPr>
              <p:cNvPr id="13" name="Forma Livre: Forma 12">
                <a:extLst>
                  <a:ext uri="{FF2B5EF4-FFF2-40B4-BE49-F238E27FC236}">
                    <a16:creationId xmlns:a16="http://schemas.microsoft.com/office/drawing/2014/main" id="{6B23DBFE-605E-4264-A9E8-FB56675FE1B7}"/>
                  </a:ext>
                </a:extLst>
              </p:cNvPr>
              <p:cNvSpPr/>
              <p:nvPr/>
            </p:nvSpPr>
            <p:spPr>
              <a:xfrm>
                <a:off x="6616310" y="3027432"/>
                <a:ext cx="274721" cy="357566"/>
              </a:xfrm>
              <a:custGeom>
                <a:avLst/>
                <a:gdLst>
                  <a:gd name="connsiteX0" fmla="*/ 202325 w 274721"/>
                  <a:gd name="connsiteY0" fmla="*/ 256840 h 357566"/>
                  <a:gd name="connsiteX1" fmla="*/ 72532 w 274721"/>
                  <a:gd name="connsiteY1" fmla="*/ 256840 h 357566"/>
                  <a:gd name="connsiteX2" fmla="*/ 39916 w 274721"/>
                  <a:gd name="connsiteY2" fmla="*/ 357567 h 357566"/>
                  <a:gd name="connsiteX3" fmla="*/ 0 w 274721"/>
                  <a:gd name="connsiteY3" fmla="*/ 357567 h 357566"/>
                  <a:gd name="connsiteX4" fmla="*/ 114858 w 274721"/>
                  <a:gd name="connsiteY4" fmla="*/ 0 h 357566"/>
                  <a:gd name="connsiteX5" fmla="*/ 159864 w 274721"/>
                  <a:gd name="connsiteY5" fmla="*/ 0 h 357566"/>
                  <a:gd name="connsiteX6" fmla="*/ 274722 w 274721"/>
                  <a:gd name="connsiteY6" fmla="*/ 357567 h 357566"/>
                  <a:gd name="connsiteX7" fmla="*/ 234806 w 274721"/>
                  <a:gd name="connsiteY7" fmla="*/ 357567 h 357566"/>
                  <a:gd name="connsiteX8" fmla="*/ 202325 w 274721"/>
                  <a:gd name="connsiteY8" fmla="*/ 256840 h 357566"/>
                  <a:gd name="connsiteX9" fmla="*/ 137428 w 274721"/>
                  <a:gd name="connsiteY9" fmla="*/ 54516 h 357566"/>
                  <a:gd name="connsiteX10" fmla="*/ 84252 w 274721"/>
                  <a:gd name="connsiteY10" fmla="*/ 220474 h 357566"/>
                  <a:gd name="connsiteX11" fmla="*/ 190470 w 274721"/>
                  <a:gd name="connsiteY11" fmla="*/ 220474 h 357566"/>
                  <a:gd name="connsiteX12" fmla="*/ 137428 w 274721"/>
                  <a:gd name="connsiteY12" fmla="*/ 54516 h 3575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74721" h="357566">
                    <a:moveTo>
                      <a:pt x="202325" y="256840"/>
                    </a:moveTo>
                    <a:lnTo>
                      <a:pt x="72532" y="256840"/>
                    </a:lnTo>
                    <a:lnTo>
                      <a:pt x="39916" y="357567"/>
                    </a:lnTo>
                    <a:lnTo>
                      <a:pt x="0" y="357567"/>
                    </a:lnTo>
                    <a:lnTo>
                      <a:pt x="114858" y="0"/>
                    </a:lnTo>
                    <a:lnTo>
                      <a:pt x="159864" y="0"/>
                    </a:lnTo>
                    <a:lnTo>
                      <a:pt x="274722" y="357567"/>
                    </a:lnTo>
                    <a:lnTo>
                      <a:pt x="234806" y="357567"/>
                    </a:lnTo>
                    <a:lnTo>
                      <a:pt x="202325" y="256840"/>
                    </a:lnTo>
                    <a:close/>
                    <a:moveTo>
                      <a:pt x="137428" y="54516"/>
                    </a:moveTo>
                    <a:lnTo>
                      <a:pt x="84252" y="220474"/>
                    </a:lnTo>
                    <a:lnTo>
                      <a:pt x="190470" y="220474"/>
                    </a:lnTo>
                    <a:lnTo>
                      <a:pt x="137428" y="54516"/>
                    </a:lnTo>
                    <a:close/>
                  </a:path>
                </a:pathLst>
              </a:custGeom>
              <a:solidFill>
                <a:srgbClr val="1F2A44"/>
              </a:solidFill>
              <a:ln w="6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2315"/>
              </a:p>
            </p:txBody>
          </p:sp>
          <p:sp>
            <p:nvSpPr>
              <p:cNvPr id="14" name="Forma Livre: Forma 13">
                <a:extLst>
                  <a:ext uri="{FF2B5EF4-FFF2-40B4-BE49-F238E27FC236}">
                    <a16:creationId xmlns:a16="http://schemas.microsoft.com/office/drawing/2014/main" id="{747F8706-4507-4AC6-8E76-E656E9F10393}"/>
                  </a:ext>
                </a:extLst>
              </p:cNvPr>
              <p:cNvSpPr/>
              <p:nvPr/>
            </p:nvSpPr>
            <p:spPr>
              <a:xfrm>
                <a:off x="6918089" y="3027364"/>
                <a:ext cx="230921" cy="362723"/>
              </a:xfrm>
              <a:custGeom>
                <a:avLst/>
                <a:gdLst>
                  <a:gd name="connsiteX0" fmla="*/ 0 w 230921"/>
                  <a:gd name="connsiteY0" fmla="*/ 0 h 362723"/>
                  <a:gd name="connsiteX1" fmla="*/ 39380 w 230921"/>
                  <a:gd name="connsiteY1" fmla="*/ 0 h 362723"/>
                  <a:gd name="connsiteX2" fmla="*/ 39380 w 230921"/>
                  <a:gd name="connsiteY2" fmla="*/ 241637 h 362723"/>
                  <a:gd name="connsiteX3" fmla="*/ 115461 w 230921"/>
                  <a:gd name="connsiteY3" fmla="*/ 323880 h 362723"/>
                  <a:gd name="connsiteX4" fmla="*/ 191542 w 230921"/>
                  <a:gd name="connsiteY4" fmla="*/ 241637 h 362723"/>
                  <a:gd name="connsiteX5" fmla="*/ 191542 w 230921"/>
                  <a:gd name="connsiteY5" fmla="*/ 0 h 362723"/>
                  <a:gd name="connsiteX6" fmla="*/ 230922 w 230921"/>
                  <a:gd name="connsiteY6" fmla="*/ 0 h 362723"/>
                  <a:gd name="connsiteX7" fmla="*/ 230922 w 230921"/>
                  <a:gd name="connsiteY7" fmla="*/ 241637 h 362723"/>
                  <a:gd name="connsiteX8" fmla="*/ 115528 w 230921"/>
                  <a:gd name="connsiteY8" fmla="*/ 362724 h 362723"/>
                  <a:gd name="connsiteX9" fmla="*/ 134 w 230921"/>
                  <a:gd name="connsiteY9" fmla="*/ 241637 h 362723"/>
                  <a:gd name="connsiteX10" fmla="*/ 134 w 230921"/>
                  <a:gd name="connsiteY10" fmla="*/ 0 h 362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30921" h="362723">
                    <a:moveTo>
                      <a:pt x="0" y="0"/>
                    </a:moveTo>
                    <a:lnTo>
                      <a:pt x="39380" y="0"/>
                    </a:lnTo>
                    <a:lnTo>
                      <a:pt x="39380" y="241637"/>
                    </a:lnTo>
                    <a:cubicBezTo>
                      <a:pt x="39380" y="295684"/>
                      <a:pt x="73067" y="323880"/>
                      <a:pt x="115461" y="323880"/>
                    </a:cubicBezTo>
                    <a:cubicBezTo>
                      <a:pt x="157855" y="323880"/>
                      <a:pt x="191542" y="295885"/>
                      <a:pt x="191542" y="241637"/>
                    </a:cubicBezTo>
                    <a:lnTo>
                      <a:pt x="191542" y="0"/>
                    </a:lnTo>
                    <a:lnTo>
                      <a:pt x="230922" y="0"/>
                    </a:lnTo>
                    <a:lnTo>
                      <a:pt x="230922" y="241637"/>
                    </a:lnTo>
                    <a:cubicBezTo>
                      <a:pt x="230922" y="316781"/>
                      <a:pt x="183974" y="362724"/>
                      <a:pt x="115528" y="362724"/>
                    </a:cubicBezTo>
                    <a:cubicBezTo>
                      <a:pt x="47082" y="362724"/>
                      <a:pt x="134" y="316781"/>
                      <a:pt x="134" y="241637"/>
                    </a:cubicBezTo>
                    <a:lnTo>
                      <a:pt x="134" y="0"/>
                    </a:lnTo>
                    <a:close/>
                  </a:path>
                </a:pathLst>
              </a:custGeom>
              <a:solidFill>
                <a:srgbClr val="1F2A44"/>
              </a:solidFill>
              <a:ln w="6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2315"/>
              </a:p>
            </p:txBody>
          </p:sp>
          <p:sp>
            <p:nvSpPr>
              <p:cNvPr id="17" name="Forma Livre: Forma 16">
                <a:extLst>
                  <a:ext uri="{FF2B5EF4-FFF2-40B4-BE49-F238E27FC236}">
                    <a16:creationId xmlns:a16="http://schemas.microsoft.com/office/drawing/2014/main" id="{B453DCF6-1BD6-4E25-8416-743E9E3C0BFA}"/>
                  </a:ext>
                </a:extLst>
              </p:cNvPr>
              <p:cNvSpPr/>
              <p:nvPr/>
            </p:nvSpPr>
            <p:spPr>
              <a:xfrm>
                <a:off x="7230784" y="3027364"/>
                <a:ext cx="203395" cy="357633"/>
              </a:xfrm>
              <a:custGeom>
                <a:avLst/>
                <a:gdLst>
                  <a:gd name="connsiteX0" fmla="*/ 0 w 203395"/>
                  <a:gd name="connsiteY0" fmla="*/ 0 h 357633"/>
                  <a:gd name="connsiteX1" fmla="*/ 39380 w 203395"/>
                  <a:gd name="connsiteY1" fmla="*/ 0 h 357633"/>
                  <a:gd name="connsiteX2" fmla="*/ 39380 w 203395"/>
                  <a:gd name="connsiteY2" fmla="*/ 318790 h 357633"/>
                  <a:gd name="connsiteX3" fmla="*/ 203396 w 203395"/>
                  <a:gd name="connsiteY3" fmla="*/ 318790 h 357633"/>
                  <a:gd name="connsiteX4" fmla="*/ 203396 w 203395"/>
                  <a:gd name="connsiteY4" fmla="*/ 357634 h 357633"/>
                  <a:gd name="connsiteX5" fmla="*/ 67 w 203395"/>
                  <a:gd name="connsiteY5" fmla="*/ 357634 h 357633"/>
                  <a:gd name="connsiteX6" fmla="*/ 67 w 203395"/>
                  <a:gd name="connsiteY6" fmla="*/ 0 h 3576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03395" h="357633">
                    <a:moveTo>
                      <a:pt x="0" y="0"/>
                    </a:moveTo>
                    <a:lnTo>
                      <a:pt x="39380" y="0"/>
                    </a:lnTo>
                    <a:lnTo>
                      <a:pt x="39380" y="318790"/>
                    </a:lnTo>
                    <a:lnTo>
                      <a:pt x="203396" y="318790"/>
                    </a:lnTo>
                    <a:lnTo>
                      <a:pt x="203396" y="357634"/>
                    </a:lnTo>
                    <a:lnTo>
                      <a:pt x="67" y="357634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1F2A44"/>
              </a:solidFill>
              <a:ln w="6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2315"/>
              </a:p>
            </p:txBody>
          </p:sp>
          <p:sp>
            <p:nvSpPr>
              <p:cNvPr id="18" name="Forma Livre: Forma 17">
                <a:extLst>
                  <a:ext uri="{FF2B5EF4-FFF2-40B4-BE49-F238E27FC236}">
                    <a16:creationId xmlns:a16="http://schemas.microsoft.com/office/drawing/2014/main" id="{EDC3E372-50C1-44E5-AC7E-34D05AA3F194}"/>
                  </a:ext>
                </a:extLst>
              </p:cNvPr>
              <p:cNvSpPr/>
              <p:nvPr/>
            </p:nvSpPr>
            <p:spPr>
              <a:xfrm>
                <a:off x="7477980" y="3023413"/>
                <a:ext cx="230787" cy="367880"/>
              </a:xfrm>
              <a:custGeom>
                <a:avLst/>
                <a:gdLst>
                  <a:gd name="connsiteX0" fmla="*/ 230788 w 230787"/>
                  <a:gd name="connsiteY0" fmla="*/ 246794 h 367880"/>
                  <a:gd name="connsiteX1" fmla="*/ 115394 w 230787"/>
                  <a:gd name="connsiteY1" fmla="*/ 367881 h 367880"/>
                  <a:gd name="connsiteX2" fmla="*/ 0 w 230787"/>
                  <a:gd name="connsiteY2" fmla="*/ 246794 h 367880"/>
                  <a:gd name="connsiteX3" fmla="*/ 0 w 230787"/>
                  <a:gd name="connsiteY3" fmla="*/ 121086 h 367880"/>
                  <a:gd name="connsiteX4" fmla="*/ 115394 w 230787"/>
                  <a:gd name="connsiteY4" fmla="*/ 0 h 367880"/>
                  <a:gd name="connsiteX5" fmla="*/ 230788 w 230787"/>
                  <a:gd name="connsiteY5" fmla="*/ 121086 h 367880"/>
                  <a:gd name="connsiteX6" fmla="*/ 230788 w 230787"/>
                  <a:gd name="connsiteY6" fmla="*/ 246794 h 367880"/>
                  <a:gd name="connsiteX7" fmla="*/ 191609 w 230787"/>
                  <a:gd name="connsiteY7" fmla="*/ 121287 h 367880"/>
                  <a:gd name="connsiteX8" fmla="*/ 115528 w 230787"/>
                  <a:gd name="connsiteY8" fmla="*/ 39045 h 367880"/>
                  <a:gd name="connsiteX9" fmla="*/ 39447 w 230787"/>
                  <a:gd name="connsiteY9" fmla="*/ 121287 h 367880"/>
                  <a:gd name="connsiteX10" fmla="*/ 39447 w 230787"/>
                  <a:gd name="connsiteY10" fmla="*/ 246995 h 367880"/>
                  <a:gd name="connsiteX11" fmla="*/ 115528 w 230787"/>
                  <a:gd name="connsiteY11" fmla="*/ 329238 h 367880"/>
                  <a:gd name="connsiteX12" fmla="*/ 191609 w 230787"/>
                  <a:gd name="connsiteY12" fmla="*/ 246995 h 367880"/>
                  <a:gd name="connsiteX13" fmla="*/ 191609 w 230787"/>
                  <a:gd name="connsiteY13" fmla="*/ 121287 h 3678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30787" h="367880">
                    <a:moveTo>
                      <a:pt x="230788" y="246794"/>
                    </a:moveTo>
                    <a:cubicBezTo>
                      <a:pt x="230788" y="321938"/>
                      <a:pt x="183840" y="367881"/>
                      <a:pt x="115394" y="367881"/>
                    </a:cubicBezTo>
                    <a:cubicBezTo>
                      <a:pt x="46948" y="367881"/>
                      <a:pt x="0" y="321938"/>
                      <a:pt x="0" y="246794"/>
                    </a:cubicBezTo>
                    <a:lnTo>
                      <a:pt x="0" y="121086"/>
                    </a:lnTo>
                    <a:cubicBezTo>
                      <a:pt x="0" y="45943"/>
                      <a:pt x="46948" y="0"/>
                      <a:pt x="115394" y="0"/>
                    </a:cubicBezTo>
                    <a:cubicBezTo>
                      <a:pt x="183840" y="0"/>
                      <a:pt x="230788" y="45943"/>
                      <a:pt x="230788" y="121086"/>
                    </a:cubicBezTo>
                    <a:lnTo>
                      <a:pt x="230788" y="246794"/>
                    </a:lnTo>
                    <a:close/>
                    <a:moveTo>
                      <a:pt x="191609" y="121287"/>
                    </a:moveTo>
                    <a:cubicBezTo>
                      <a:pt x="191609" y="67241"/>
                      <a:pt x="157922" y="39045"/>
                      <a:pt x="115528" y="39045"/>
                    </a:cubicBezTo>
                    <a:cubicBezTo>
                      <a:pt x="73134" y="39045"/>
                      <a:pt x="39447" y="67040"/>
                      <a:pt x="39447" y="121287"/>
                    </a:cubicBezTo>
                    <a:lnTo>
                      <a:pt x="39447" y="246995"/>
                    </a:lnTo>
                    <a:cubicBezTo>
                      <a:pt x="39447" y="301042"/>
                      <a:pt x="73134" y="329238"/>
                      <a:pt x="115528" y="329238"/>
                    </a:cubicBezTo>
                    <a:cubicBezTo>
                      <a:pt x="157922" y="329238"/>
                      <a:pt x="191609" y="301243"/>
                      <a:pt x="191609" y="246995"/>
                    </a:cubicBezTo>
                    <a:lnTo>
                      <a:pt x="191609" y="121287"/>
                    </a:lnTo>
                    <a:close/>
                  </a:path>
                </a:pathLst>
              </a:custGeom>
              <a:solidFill>
                <a:srgbClr val="1F2A44"/>
              </a:solidFill>
              <a:ln w="6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2315"/>
              </a:p>
            </p:txBody>
          </p:sp>
          <p:sp>
            <p:nvSpPr>
              <p:cNvPr id="19" name="Forma Livre: Forma 18">
                <a:extLst>
                  <a:ext uri="{FF2B5EF4-FFF2-40B4-BE49-F238E27FC236}">
                    <a16:creationId xmlns:a16="http://schemas.microsoft.com/office/drawing/2014/main" id="{3F87B32E-C198-4E97-BB2D-BD88FEF171EF}"/>
                  </a:ext>
                </a:extLst>
              </p:cNvPr>
              <p:cNvSpPr/>
              <p:nvPr/>
            </p:nvSpPr>
            <p:spPr>
              <a:xfrm>
                <a:off x="6368511" y="3546805"/>
                <a:ext cx="230452" cy="357633"/>
              </a:xfrm>
              <a:custGeom>
                <a:avLst/>
                <a:gdLst>
                  <a:gd name="connsiteX0" fmla="*/ 0 w 230452"/>
                  <a:gd name="connsiteY0" fmla="*/ 38844 h 357633"/>
                  <a:gd name="connsiteX1" fmla="*/ 0 w 230452"/>
                  <a:gd name="connsiteY1" fmla="*/ 0 h 357633"/>
                  <a:gd name="connsiteX2" fmla="*/ 230453 w 230452"/>
                  <a:gd name="connsiteY2" fmla="*/ 0 h 357633"/>
                  <a:gd name="connsiteX3" fmla="*/ 230453 w 230452"/>
                  <a:gd name="connsiteY3" fmla="*/ 38844 h 357633"/>
                  <a:gd name="connsiteX4" fmla="*/ 134883 w 230452"/>
                  <a:gd name="connsiteY4" fmla="*/ 38844 h 357633"/>
                  <a:gd name="connsiteX5" fmla="*/ 134883 w 230452"/>
                  <a:gd name="connsiteY5" fmla="*/ 357634 h 357633"/>
                  <a:gd name="connsiteX6" fmla="*/ 95503 w 230452"/>
                  <a:gd name="connsiteY6" fmla="*/ 357634 h 357633"/>
                  <a:gd name="connsiteX7" fmla="*/ 95503 w 230452"/>
                  <a:gd name="connsiteY7" fmla="*/ 38844 h 357633"/>
                  <a:gd name="connsiteX8" fmla="*/ 0 w 230452"/>
                  <a:gd name="connsiteY8" fmla="*/ 38844 h 3576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52" h="357633">
                    <a:moveTo>
                      <a:pt x="0" y="38844"/>
                    </a:moveTo>
                    <a:lnTo>
                      <a:pt x="0" y="0"/>
                    </a:lnTo>
                    <a:lnTo>
                      <a:pt x="230453" y="0"/>
                    </a:lnTo>
                    <a:lnTo>
                      <a:pt x="230453" y="38844"/>
                    </a:lnTo>
                    <a:lnTo>
                      <a:pt x="134883" y="38844"/>
                    </a:lnTo>
                    <a:lnTo>
                      <a:pt x="134883" y="357634"/>
                    </a:lnTo>
                    <a:lnTo>
                      <a:pt x="95503" y="357634"/>
                    </a:lnTo>
                    <a:lnTo>
                      <a:pt x="95503" y="38844"/>
                    </a:lnTo>
                    <a:cubicBezTo>
                      <a:pt x="95503" y="38844"/>
                      <a:pt x="0" y="38844"/>
                      <a:pt x="0" y="38844"/>
                    </a:cubicBezTo>
                    <a:close/>
                  </a:path>
                </a:pathLst>
              </a:custGeom>
              <a:solidFill>
                <a:srgbClr val="1F2A44"/>
              </a:solidFill>
              <a:ln w="6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2315"/>
              </a:p>
            </p:txBody>
          </p:sp>
          <p:sp>
            <p:nvSpPr>
              <p:cNvPr id="20" name="Forma Livre: Forma 19">
                <a:extLst>
                  <a:ext uri="{FF2B5EF4-FFF2-40B4-BE49-F238E27FC236}">
                    <a16:creationId xmlns:a16="http://schemas.microsoft.com/office/drawing/2014/main" id="{431896E9-6ADE-48F3-AE93-572CC6320180}"/>
                  </a:ext>
                </a:extLst>
              </p:cNvPr>
              <p:cNvSpPr/>
              <p:nvPr/>
            </p:nvSpPr>
            <p:spPr>
              <a:xfrm>
                <a:off x="6657163" y="3546871"/>
                <a:ext cx="203329" cy="357567"/>
              </a:xfrm>
              <a:custGeom>
                <a:avLst/>
                <a:gdLst>
                  <a:gd name="connsiteX0" fmla="*/ 39313 w 203329"/>
                  <a:gd name="connsiteY0" fmla="*/ 318723 h 357567"/>
                  <a:gd name="connsiteX1" fmla="*/ 203329 w 203329"/>
                  <a:gd name="connsiteY1" fmla="*/ 318723 h 357567"/>
                  <a:gd name="connsiteX2" fmla="*/ 203329 w 203329"/>
                  <a:gd name="connsiteY2" fmla="*/ 357567 h 357567"/>
                  <a:gd name="connsiteX3" fmla="*/ 0 w 203329"/>
                  <a:gd name="connsiteY3" fmla="*/ 357567 h 357567"/>
                  <a:gd name="connsiteX4" fmla="*/ 0 w 203329"/>
                  <a:gd name="connsiteY4" fmla="*/ 0 h 357567"/>
                  <a:gd name="connsiteX5" fmla="*/ 203329 w 203329"/>
                  <a:gd name="connsiteY5" fmla="*/ 0 h 357567"/>
                  <a:gd name="connsiteX6" fmla="*/ 203329 w 203329"/>
                  <a:gd name="connsiteY6" fmla="*/ 38844 h 357567"/>
                  <a:gd name="connsiteX7" fmla="*/ 39313 w 203329"/>
                  <a:gd name="connsiteY7" fmla="*/ 38844 h 357567"/>
                  <a:gd name="connsiteX8" fmla="*/ 39313 w 203329"/>
                  <a:gd name="connsiteY8" fmla="*/ 157252 h 357567"/>
                  <a:gd name="connsiteX9" fmla="*/ 167499 w 203329"/>
                  <a:gd name="connsiteY9" fmla="*/ 157252 h 357567"/>
                  <a:gd name="connsiteX10" fmla="*/ 167499 w 203329"/>
                  <a:gd name="connsiteY10" fmla="*/ 196096 h 357567"/>
                  <a:gd name="connsiteX11" fmla="*/ 39313 w 203329"/>
                  <a:gd name="connsiteY11" fmla="*/ 196096 h 357567"/>
                  <a:gd name="connsiteX12" fmla="*/ 39313 w 203329"/>
                  <a:gd name="connsiteY12" fmla="*/ 318723 h 3575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03329" h="357567">
                    <a:moveTo>
                      <a:pt x="39313" y="318723"/>
                    </a:moveTo>
                    <a:lnTo>
                      <a:pt x="203329" y="318723"/>
                    </a:lnTo>
                    <a:lnTo>
                      <a:pt x="203329" y="357567"/>
                    </a:lnTo>
                    <a:lnTo>
                      <a:pt x="0" y="357567"/>
                    </a:lnTo>
                    <a:lnTo>
                      <a:pt x="0" y="0"/>
                    </a:lnTo>
                    <a:lnTo>
                      <a:pt x="203329" y="0"/>
                    </a:lnTo>
                    <a:lnTo>
                      <a:pt x="203329" y="38844"/>
                    </a:lnTo>
                    <a:lnTo>
                      <a:pt x="39313" y="38844"/>
                    </a:lnTo>
                    <a:lnTo>
                      <a:pt x="39313" y="157252"/>
                    </a:lnTo>
                    <a:lnTo>
                      <a:pt x="167499" y="157252"/>
                    </a:lnTo>
                    <a:lnTo>
                      <a:pt x="167499" y="196096"/>
                    </a:lnTo>
                    <a:lnTo>
                      <a:pt x="39313" y="196096"/>
                    </a:lnTo>
                    <a:lnTo>
                      <a:pt x="39313" y="318723"/>
                    </a:lnTo>
                    <a:close/>
                  </a:path>
                </a:pathLst>
              </a:custGeom>
              <a:solidFill>
                <a:srgbClr val="1F2A44"/>
              </a:solidFill>
              <a:ln w="6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2315"/>
              </a:p>
            </p:txBody>
          </p:sp>
          <p:sp>
            <p:nvSpPr>
              <p:cNvPr id="21" name="Forma Livre: Forma 20">
                <a:extLst>
                  <a:ext uri="{FF2B5EF4-FFF2-40B4-BE49-F238E27FC236}">
                    <a16:creationId xmlns:a16="http://schemas.microsoft.com/office/drawing/2014/main" id="{A2153AD7-F63C-494C-8969-7B80D263D739}"/>
                  </a:ext>
                </a:extLst>
              </p:cNvPr>
              <p:cNvSpPr/>
              <p:nvPr/>
            </p:nvSpPr>
            <p:spPr>
              <a:xfrm>
                <a:off x="6920232" y="3541715"/>
                <a:ext cx="230252" cy="367880"/>
              </a:xfrm>
              <a:custGeom>
                <a:avLst/>
                <a:gdLst>
                  <a:gd name="connsiteX0" fmla="*/ 230252 w 230252"/>
                  <a:gd name="connsiteY0" fmla="*/ 110907 h 367880"/>
                  <a:gd name="connsiteX1" fmla="*/ 190872 w 230252"/>
                  <a:gd name="connsiteY1" fmla="*/ 110907 h 367880"/>
                  <a:gd name="connsiteX2" fmla="*/ 115327 w 230252"/>
                  <a:gd name="connsiteY2" fmla="*/ 38911 h 367880"/>
                  <a:gd name="connsiteX3" fmla="*/ 39246 w 230252"/>
                  <a:gd name="connsiteY3" fmla="*/ 121153 h 367880"/>
                  <a:gd name="connsiteX4" fmla="*/ 39246 w 230252"/>
                  <a:gd name="connsiteY4" fmla="*/ 246861 h 367880"/>
                  <a:gd name="connsiteX5" fmla="*/ 115327 w 230252"/>
                  <a:gd name="connsiteY5" fmla="*/ 329103 h 367880"/>
                  <a:gd name="connsiteX6" fmla="*/ 190872 w 230252"/>
                  <a:gd name="connsiteY6" fmla="*/ 257108 h 367880"/>
                  <a:gd name="connsiteX7" fmla="*/ 230252 w 230252"/>
                  <a:gd name="connsiteY7" fmla="*/ 257108 h 367880"/>
                  <a:gd name="connsiteX8" fmla="*/ 115394 w 230252"/>
                  <a:gd name="connsiteY8" fmla="*/ 367881 h 367880"/>
                  <a:gd name="connsiteX9" fmla="*/ 0 w 230252"/>
                  <a:gd name="connsiteY9" fmla="*/ 246794 h 367880"/>
                  <a:gd name="connsiteX10" fmla="*/ 0 w 230252"/>
                  <a:gd name="connsiteY10" fmla="*/ 121086 h 367880"/>
                  <a:gd name="connsiteX11" fmla="*/ 115394 w 230252"/>
                  <a:gd name="connsiteY11" fmla="*/ 0 h 367880"/>
                  <a:gd name="connsiteX12" fmla="*/ 230252 w 230252"/>
                  <a:gd name="connsiteY12" fmla="*/ 110907 h 3678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30252" h="367880">
                    <a:moveTo>
                      <a:pt x="230252" y="110907"/>
                    </a:moveTo>
                    <a:lnTo>
                      <a:pt x="190872" y="110907"/>
                    </a:lnTo>
                    <a:cubicBezTo>
                      <a:pt x="186787" y="63423"/>
                      <a:pt x="155041" y="38911"/>
                      <a:pt x="115327" y="38911"/>
                    </a:cubicBezTo>
                    <a:cubicBezTo>
                      <a:pt x="72933" y="38911"/>
                      <a:pt x="39246" y="66906"/>
                      <a:pt x="39246" y="121153"/>
                    </a:cubicBezTo>
                    <a:lnTo>
                      <a:pt x="39246" y="246861"/>
                    </a:lnTo>
                    <a:cubicBezTo>
                      <a:pt x="39246" y="300908"/>
                      <a:pt x="72933" y="329103"/>
                      <a:pt x="115327" y="329103"/>
                    </a:cubicBezTo>
                    <a:cubicBezTo>
                      <a:pt x="155243" y="329103"/>
                      <a:pt x="186787" y="304659"/>
                      <a:pt x="190872" y="257108"/>
                    </a:cubicBezTo>
                    <a:lnTo>
                      <a:pt x="230252" y="257108"/>
                    </a:lnTo>
                    <a:cubicBezTo>
                      <a:pt x="226167" y="326090"/>
                      <a:pt x="180759" y="367881"/>
                      <a:pt x="115394" y="367881"/>
                    </a:cubicBezTo>
                    <a:cubicBezTo>
                      <a:pt x="46948" y="367881"/>
                      <a:pt x="0" y="321938"/>
                      <a:pt x="0" y="246794"/>
                    </a:cubicBezTo>
                    <a:lnTo>
                      <a:pt x="0" y="121086"/>
                    </a:lnTo>
                    <a:cubicBezTo>
                      <a:pt x="0" y="45943"/>
                      <a:pt x="46948" y="0"/>
                      <a:pt x="115394" y="0"/>
                    </a:cubicBezTo>
                    <a:cubicBezTo>
                      <a:pt x="180826" y="-67"/>
                      <a:pt x="226167" y="41992"/>
                      <a:pt x="230252" y="110907"/>
                    </a:cubicBezTo>
                    <a:close/>
                  </a:path>
                </a:pathLst>
              </a:custGeom>
              <a:solidFill>
                <a:srgbClr val="1F2A44"/>
              </a:solidFill>
              <a:ln w="6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2315"/>
              </a:p>
            </p:txBody>
          </p:sp>
          <p:sp>
            <p:nvSpPr>
              <p:cNvPr id="22" name="Forma Livre: Forma 21">
                <a:extLst>
                  <a:ext uri="{FF2B5EF4-FFF2-40B4-BE49-F238E27FC236}">
                    <a16:creationId xmlns:a16="http://schemas.microsoft.com/office/drawing/2014/main" id="{F6166786-54EA-4236-B44B-3F7E48FF0B73}"/>
                  </a:ext>
                </a:extLst>
              </p:cNvPr>
              <p:cNvSpPr/>
              <p:nvPr/>
            </p:nvSpPr>
            <p:spPr>
              <a:xfrm>
                <a:off x="7218394" y="3546805"/>
                <a:ext cx="231055" cy="357566"/>
              </a:xfrm>
              <a:custGeom>
                <a:avLst/>
                <a:gdLst>
                  <a:gd name="connsiteX0" fmla="*/ 191676 w 231055"/>
                  <a:gd name="connsiteY0" fmla="*/ 0 h 357566"/>
                  <a:gd name="connsiteX1" fmla="*/ 231056 w 231055"/>
                  <a:gd name="connsiteY1" fmla="*/ 0 h 357566"/>
                  <a:gd name="connsiteX2" fmla="*/ 231056 w 231055"/>
                  <a:gd name="connsiteY2" fmla="*/ 357567 h 357566"/>
                  <a:gd name="connsiteX3" fmla="*/ 191676 w 231055"/>
                  <a:gd name="connsiteY3" fmla="*/ 357567 h 357566"/>
                  <a:gd name="connsiteX4" fmla="*/ 191676 w 231055"/>
                  <a:gd name="connsiteY4" fmla="*/ 196230 h 357566"/>
                  <a:gd name="connsiteX5" fmla="*/ 39380 w 231055"/>
                  <a:gd name="connsiteY5" fmla="*/ 196230 h 357566"/>
                  <a:gd name="connsiteX6" fmla="*/ 39380 w 231055"/>
                  <a:gd name="connsiteY6" fmla="*/ 357567 h 357566"/>
                  <a:gd name="connsiteX7" fmla="*/ 0 w 231055"/>
                  <a:gd name="connsiteY7" fmla="*/ 357567 h 357566"/>
                  <a:gd name="connsiteX8" fmla="*/ 0 w 231055"/>
                  <a:gd name="connsiteY8" fmla="*/ 0 h 357566"/>
                  <a:gd name="connsiteX9" fmla="*/ 39380 w 231055"/>
                  <a:gd name="connsiteY9" fmla="*/ 0 h 357566"/>
                  <a:gd name="connsiteX10" fmla="*/ 39380 w 231055"/>
                  <a:gd name="connsiteY10" fmla="*/ 157252 h 357566"/>
                  <a:gd name="connsiteX11" fmla="*/ 191676 w 231055"/>
                  <a:gd name="connsiteY11" fmla="*/ 157252 h 357566"/>
                  <a:gd name="connsiteX12" fmla="*/ 191676 w 231055"/>
                  <a:gd name="connsiteY12" fmla="*/ 0 h 3575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31055" h="357566">
                    <a:moveTo>
                      <a:pt x="191676" y="0"/>
                    </a:moveTo>
                    <a:lnTo>
                      <a:pt x="231056" y="0"/>
                    </a:lnTo>
                    <a:lnTo>
                      <a:pt x="231056" y="357567"/>
                    </a:lnTo>
                    <a:lnTo>
                      <a:pt x="191676" y="357567"/>
                    </a:lnTo>
                    <a:lnTo>
                      <a:pt x="191676" y="196230"/>
                    </a:lnTo>
                    <a:lnTo>
                      <a:pt x="39380" y="196230"/>
                    </a:lnTo>
                    <a:lnTo>
                      <a:pt x="39380" y="357567"/>
                    </a:lnTo>
                    <a:lnTo>
                      <a:pt x="0" y="357567"/>
                    </a:lnTo>
                    <a:lnTo>
                      <a:pt x="0" y="0"/>
                    </a:lnTo>
                    <a:lnTo>
                      <a:pt x="39380" y="0"/>
                    </a:lnTo>
                    <a:lnTo>
                      <a:pt x="39380" y="157252"/>
                    </a:lnTo>
                    <a:lnTo>
                      <a:pt x="191676" y="157252"/>
                    </a:lnTo>
                    <a:lnTo>
                      <a:pt x="191676" y="0"/>
                    </a:lnTo>
                    <a:close/>
                  </a:path>
                </a:pathLst>
              </a:custGeom>
              <a:solidFill>
                <a:srgbClr val="1F2A44"/>
              </a:solidFill>
              <a:ln w="6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2315"/>
              </a:p>
            </p:txBody>
          </p:sp>
          <p:sp>
            <p:nvSpPr>
              <p:cNvPr id="23" name="Forma Livre: Forma 22">
                <a:extLst>
                  <a:ext uri="{FF2B5EF4-FFF2-40B4-BE49-F238E27FC236}">
                    <a16:creationId xmlns:a16="http://schemas.microsoft.com/office/drawing/2014/main" id="{4941C01C-42F1-4C42-B201-1CE6E9224951}"/>
                  </a:ext>
                </a:extLst>
              </p:cNvPr>
              <p:cNvSpPr/>
              <p:nvPr/>
            </p:nvSpPr>
            <p:spPr>
              <a:xfrm>
                <a:off x="6368511" y="4061288"/>
                <a:ext cx="224090" cy="367747"/>
              </a:xfrm>
              <a:custGeom>
                <a:avLst/>
                <a:gdLst>
                  <a:gd name="connsiteX0" fmla="*/ 0 w 224090"/>
                  <a:gd name="connsiteY0" fmla="*/ 256907 h 367747"/>
                  <a:gd name="connsiteX1" fmla="*/ 40451 w 224090"/>
                  <a:gd name="connsiteY1" fmla="*/ 256907 h 367747"/>
                  <a:gd name="connsiteX2" fmla="*/ 115997 w 224090"/>
                  <a:gd name="connsiteY2" fmla="*/ 328903 h 367747"/>
                  <a:gd name="connsiteX3" fmla="*/ 184443 w 224090"/>
                  <a:gd name="connsiteY3" fmla="*/ 272177 h 367747"/>
                  <a:gd name="connsiteX4" fmla="*/ 126645 w 224090"/>
                  <a:gd name="connsiteY4" fmla="*/ 209424 h 367747"/>
                  <a:gd name="connsiteX5" fmla="*/ 81238 w 224090"/>
                  <a:gd name="connsiteY5" fmla="*/ 196632 h 367747"/>
                  <a:gd name="connsiteX6" fmla="*/ 6094 w 224090"/>
                  <a:gd name="connsiteY6" fmla="*/ 95034 h 367747"/>
                  <a:gd name="connsiteX7" fmla="*/ 111777 w 224090"/>
                  <a:gd name="connsiteY7" fmla="*/ 0 h 367747"/>
                  <a:gd name="connsiteX8" fmla="*/ 219536 w 224090"/>
                  <a:gd name="connsiteY8" fmla="*/ 95570 h 367747"/>
                  <a:gd name="connsiteX9" fmla="*/ 179085 w 224090"/>
                  <a:gd name="connsiteY9" fmla="*/ 95570 h 367747"/>
                  <a:gd name="connsiteX10" fmla="*/ 111710 w 224090"/>
                  <a:gd name="connsiteY10" fmla="*/ 38844 h 367747"/>
                  <a:gd name="connsiteX11" fmla="*/ 45742 w 224090"/>
                  <a:gd name="connsiteY11" fmla="*/ 95034 h 367747"/>
                  <a:gd name="connsiteX12" fmla="*/ 98919 w 224090"/>
                  <a:gd name="connsiteY12" fmla="*/ 158323 h 367747"/>
                  <a:gd name="connsiteX13" fmla="*/ 140777 w 224090"/>
                  <a:gd name="connsiteY13" fmla="*/ 170044 h 367747"/>
                  <a:gd name="connsiteX14" fmla="*/ 224091 w 224090"/>
                  <a:gd name="connsiteY14" fmla="*/ 272177 h 367747"/>
                  <a:gd name="connsiteX15" fmla="*/ 115796 w 224090"/>
                  <a:gd name="connsiteY15" fmla="*/ 367747 h 367747"/>
                  <a:gd name="connsiteX16" fmla="*/ 0 w 224090"/>
                  <a:gd name="connsiteY16" fmla="*/ 256907 h 367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24090" h="367747">
                    <a:moveTo>
                      <a:pt x="0" y="256907"/>
                    </a:moveTo>
                    <a:lnTo>
                      <a:pt x="40451" y="256907"/>
                    </a:lnTo>
                    <a:cubicBezTo>
                      <a:pt x="46680" y="302851"/>
                      <a:pt x="77688" y="328903"/>
                      <a:pt x="115997" y="328903"/>
                    </a:cubicBezTo>
                    <a:cubicBezTo>
                      <a:pt x="156448" y="328903"/>
                      <a:pt x="184443" y="309950"/>
                      <a:pt x="184443" y="272177"/>
                    </a:cubicBezTo>
                    <a:cubicBezTo>
                      <a:pt x="184443" y="239896"/>
                      <a:pt x="167097" y="220608"/>
                      <a:pt x="126645" y="209424"/>
                    </a:cubicBezTo>
                    <a:lnTo>
                      <a:pt x="81238" y="196632"/>
                    </a:lnTo>
                    <a:cubicBezTo>
                      <a:pt x="28062" y="181764"/>
                      <a:pt x="6094" y="138500"/>
                      <a:pt x="6094" y="95034"/>
                    </a:cubicBezTo>
                    <a:cubicBezTo>
                      <a:pt x="6094" y="33687"/>
                      <a:pt x="54650" y="0"/>
                      <a:pt x="111777" y="0"/>
                    </a:cubicBezTo>
                    <a:cubicBezTo>
                      <a:pt x="173660" y="0"/>
                      <a:pt x="211969" y="34759"/>
                      <a:pt x="219536" y="95570"/>
                    </a:cubicBezTo>
                    <a:lnTo>
                      <a:pt x="179085" y="95570"/>
                    </a:lnTo>
                    <a:cubicBezTo>
                      <a:pt x="171450" y="61347"/>
                      <a:pt x="150019" y="38844"/>
                      <a:pt x="111710" y="38844"/>
                    </a:cubicBezTo>
                    <a:cubicBezTo>
                      <a:pt x="68781" y="38844"/>
                      <a:pt x="45742" y="63825"/>
                      <a:pt x="45742" y="95034"/>
                    </a:cubicBezTo>
                    <a:cubicBezTo>
                      <a:pt x="45742" y="127650"/>
                      <a:pt x="62084" y="148211"/>
                      <a:pt x="98919" y="158323"/>
                    </a:cubicBezTo>
                    <a:lnTo>
                      <a:pt x="140777" y="170044"/>
                    </a:lnTo>
                    <a:cubicBezTo>
                      <a:pt x="191274" y="184376"/>
                      <a:pt x="224091" y="215451"/>
                      <a:pt x="224091" y="272177"/>
                    </a:cubicBezTo>
                    <a:cubicBezTo>
                      <a:pt x="224091" y="329439"/>
                      <a:pt x="187389" y="367747"/>
                      <a:pt x="115796" y="367747"/>
                    </a:cubicBezTo>
                    <a:cubicBezTo>
                      <a:pt x="51234" y="367680"/>
                      <a:pt x="5090" y="325353"/>
                      <a:pt x="0" y="256907"/>
                    </a:cubicBezTo>
                    <a:close/>
                  </a:path>
                </a:pathLst>
              </a:custGeom>
              <a:solidFill>
                <a:srgbClr val="1F2A44"/>
              </a:solidFill>
              <a:ln w="6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2315"/>
              </a:p>
            </p:txBody>
          </p:sp>
          <p:sp>
            <p:nvSpPr>
              <p:cNvPr id="24" name="Forma Livre: Forma 23">
                <a:extLst>
                  <a:ext uri="{FF2B5EF4-FFF2-40B4-BE49-F238E27FC236}">
                    <a16:creationId xmlns:a16="http://schemas.microsoft.com/office/drawing/2014/main" id="{A6D52FB7-D2B6-4BCB-A95F-D9D0CE9C588A}"/>
                  </a:ext>
                </a:extLst>
              </p:cNvPr>
              <p:cNvSpPr/>
              <p:nvPr/>
            </p:nvSpPr>
            <p:spPr>
              <a:xfrm>
                <a:off x="6650600" y="4061154"/>
                <a:ext cx="230252" cy="367880"/>
              </a:xfrm>
              <a:custGeom>
                <a:avLst/>
                <a:gdLst>
                  <a:gd name="connsiteX0" fmla="*/ 230252 w 230252"/>
                  <a:gd name="connsiteY0" fmla="*/ 110907 h 367880"/>
                  <a:gd name="connsiteX1" fmla="*/ 190872 w 230252"/>
                  <a:gd name="connsiteY1" fmla="*/ 110907 h 367880"/>
                  <a:gd name="connsiteX2" fmla="*/ 115327 w 230252"/>
                  <a:gd name="connsiteY2" fmla="*/ 38911 h 367880"/>
                  <a:gd name="connsiteX3" fmla="*/ 39246 w 230252"/>
                  <a:gd name="connsiteY3" fmla="*/ 121153 h 367880"/>
                  <a:gd name="connsiteX4" fmla="*/ 39246 w 230252"/>
                  <a:gd name="connsiteY4" fmla="*/ 246861 h 367880"/>
                  <a:gd name="connsiteX5" fmla="*/ 115327 w 230252"/>
                  <a:gd name="connsiteY5" fmla="*/ 329104 h 367880"/>
                  <a:gd name="connsiteX6" fmla="*/ 190872 w 230252"/>
                  <a:gd name="connsiteY6" fmla="*/ 257108 h 367880"/>
                  <a:gd name="connsiteX7" fmla="*/ 230252 w 230252"/>
                  <a:gd name="connsiteY7" fmla="*/ 257108 h 367880"/>
                  <a:gd name="connsiteX8" fmla="*/ 115394 w 230252"/>
                  <a:gd name="connsiteY8" fmla="*/ 367881 h 367880"/>
                  <a:gd name="connsiteX9" fmla="*/ 0 w 230252"/>
                  <a:gd name="connsiteY9" fmla="*/ 246794 h 367880"/>
                  <a:gd name="connsiteX10" fmla="*/ 0 w 230252"/>
                  <a:gd name="connsiteY10" fmla="*/ 121086 h 367880"/>
                  <a:gd name="connsiteX11" fmla="*/ 115394 w 230252"/>
                  <a:gd name="connsiteY11" fmla="*/ 0 h 367880"/>
                  <a:gd name="connsiteX12" fmla="*/ 230252 w 230252"/>
                  <a:gd name="connsiteY12" fmla="*/ 110907 h 3678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30252" h="367880">
                    <a:moveTo>
                      <a:pt x="230252" y="110907"/>
                    </a:moveTo>
                    <a:lnTo>
                      <a:pt x="190872" y="110907"/>
                    </a:lnTo>
                    <a:cubicBezTo>
                      <a:pt x="186787" y="63423"/>
                      <a:pt x="155042" y="38911"/>
                      <a:pt x="115327" y="38911"/>
                    </a:cubicBezTo>
                    <a:cubicBezTo>
                      <a:pt x="72933" y="38911"/>
                      <a:pt x="39246" y="66906"/>
                      <a:pt x="39246" y="121153"/>
                    </a:cubicBezTo>
                    <a:lnTo>
                      <a:pt x="39246" y="246861"/>
                    </a:lnTo>
                    <a:cubicBezTo>
                      <a:pt x="39246" y="300908"/>
                      <a:pt x="72933" y="329104"/>
                      <a:pt x="115327" y="329104"/>
                    </a:cubicBezTo>
                    <a:cubicBezTo>
                      <a:pt x="155243" y="329104"/>
                      <a:pt x="186787" y="304659"/>
                      <a:pt x="190872" y="257108"/>
                    </a:cubicBezTo>
                    <a:lnTo>
                      <a:pt x="230252" y="257108"/>
                    </a:lnTo>
                    <a:cubicBezTo>
                      <a:pt x="226167" y="326090"/>
                      <a:pt x="180759" y="367881"/>
                      <a:pt x="115394" y="367881"/>
                    </a:cubicBezTo>
                    <a:cubicBezTo>
                      <a:pt x="46948" y="367881"/>
                      <a:pt x="0" y="321938"/>
                      <a:pt x="0" y="246794"/>
                    </a:cubicBezTo>
                    <a:lnTo>
                      <a:pt x="0" y="121086"/>
                    </a:lnTo>
                    <a:cubicBezTo>
                      <a:pt x="0" y="45943"/>
                      <a:pt x="46948" y="0"/>
                      <a:pt x="115394" y="0"/>
                    </a:cubicBezTo>
                    <a:cubicBezTo>
                      <a:pt x="180759" y="-67"/>
                      <a:pt x="226167" y="41992"/>
                      <a:pt x="230252" y="110907"/>
                    </a:cubicBezTo>
                    <a:close/>
                  </a:path>
                </a:pathLst>
              </a:custGeom>
              <a:solidFill>
                <a:srgbClr val="1F2A44"/>
              </a:solidFill>
              <a:ln w="6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2315"/>
              </a:p>
            </p:txBody>
          </p:sp>
          <p:sp>
            <p:nvSpPr>
              <p:cNvPr id="25" name="Forma Livre: Forma 24">
                <a:extLst>
                  <a:ext uri="{FF2B5EF4-FFF2-40B4-BE49-F238E27FC236}">
                    <a16:creationId xmlns:a16="http://schemas.microsoft.com/office/drawing/2014/main" id="{2B4E3ADF-CD1E-4452-9142-16A60FEA96CD}"/>
                  </a:ext>
                </a:extLst>
              </p:cNvPr>
              <p:cNvSpPr/>
              <p:nvPr/>
            </p:nvSpPr>
            <p:spPr>
              <a:xfrm>
                <a:off x="6948695" y="4066244"/>
                <a:ext cx="231055" cy="357566"/>
              </a:xfrm>
              <a:custGeom>
                <a:avLst/>
                <a:gdLst>
                  <a:gd name="connsiteX0" fmla="*/ 191676 w 231055"/>
                  <a:gd name="connsiteY0" fmla="*/ 0 h 357566"/>
                  <a:gd name="connsiteX1" fmla="*/ 231056 w 231055"/>
                  <a:gd name="connsiteY1" fmla="*/ 0 h 357566"/>
                  <a:gd name="connsiteX2" fmla="*/ 231056 w 231055"/>
                  <a:gd name="connsiteY2" fmla="*/ 357567 h 357566"/>
                  <a:gd name="connsiteX3" fmla="*/ 191676 w 231055"/>
                  <a:gd name="connsiteY3" fmla="*/ 357567 h 357566"/>
                  <a:gd name="connsiteX4" fmla="*/ 191676 w 231055"/>
                  <a:gd name="connsiteY4" fmla="*/ 196230 h 357566"/>
                  <a:gd name="connsiteX5" fmla="*/ 39380 w 231055"/>
                  <a:gd name="connsiteY5" fmla="*/ 196230 h 357566"/>
                  <a:gd name="connsiteX6" fmla="*/ 39380 w 231055"/>
                  <a:gd name="connsiteY6" fmla="*/ 357567 h 357566"/>
                  <a:gd name="connsiteX7" fmla="*/ 0 w 231055"/>
                  <a:gd name="connsiteY7" fmla="*/ 357567 h 357566"/>
                  <a:gd name="connsiteX8" fmla="*/ 0 w 231055"/>
                  <a:gd name="connsiteY8" fmla="*/ 0 h 357566"/>
                  <a:gd name="connsiteX9" fmla="*/ 39380 w 231055"/>
                  <a:gd name="connsiteY9" fmla="*/ 0 h 357566"/>
                  <a:gd name="connsiteX10" fmla="*/ 39380 w 231055"/>
                  <a:gd name="connsiteY10" fmla="*/ 157252 h 357566"/>
                  <a:gd name="connsiteX11" fmla="*/ 191676 w 231055"/>
                  <a:gd name="connsiteY11" fmla="*/ 157252 h 357566"/>
                  <a:gd name="connsiteX12" fmla="*/ 191676 w 231055"/>
                  <a:gd name="connsiteY12" fmla="*/ 0 h 3575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31055" h="357566">
                    <a:moveTo>
                      <a:pt x="191676" y="0"/>
                    </a:moveTo>
                    <a:lnTo>
                      <a:pt x="231056" y="0"/>
                    </a:lnTo>
                    <a:lnTo>
                      <a:pt x="231056" y="357567"/>
                    </a:lnTo>
                    <a:lnTo>
                      <a:pt x="191676" y="357567"/>
                    </a:lnTo>
                    <a:lnTo>
                      <a:pt x="191676" y="196230"/>
                    </a:lnTo>
                    <a:lnTo>
                      <a:pt x="39380" y="196230"/>
                    </a:lnTo>
                    <a:lnTo>
                      <a:pt x="39380" y="357567"/>
                    </a:lnTo>
                    <a:lnTo>
                      <a:pt x="0" y="357567"/>
                    </a:lnTo>
                    <a:lnTo>
                      <a:pt x="0" y="0"/>
                    </a:lnTo>
                    <a:lnTo>
                      <a:pt x="39380" y="0"/>
                    </a:lnTo>
                    <a:lnTo>
                      <a:pt x="39380" y="157252"/>
                    </a:lnTo>
                    <a:lnTo>
                      <a:pt x="191676" y="157252"/>
                    </a:lnTo>
                    <a:lnTo>
                      <a:pt x="191676" y="0"/>
                    </a:lnTo>
                    <a:close/>
                  </a:path>
                </a:pathLst>
              </a:custGeom>
              <a:solidFill>
                <a:srgbClr val="1F2A44"/>
              </a:solidFill>
              <a:ln w="6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2315"/>
              </a:p>
            </p:txBody>
          </p:sp>
          <p:sp>
            <p:nvSpPr>
              <p:cNvPr id="26" name="Forma Livre: Forma 25">
                <a:extLst>
                  <a:ext uri="{FF2B5EF4-FFF2-40B4-BE49-F238E27FC236}">
                    <a16:creationId xmlns:a16="http://schemas.microsoft.com/office/drawing/2014/main" id="{A1D49BCE-2437-44C3-94A7-F456BE53765D}"/>
                  </a:ext>
                </a:extLst>
              </p:cNvPr>
              <p:cNvSpPr/>
              <p:nvPr/>
            </p:nvSpPr>
            <p:spPr>
              <a:xfrm>
                <a:off x="7249269" y="4061087"/>
                <a:ext cx="230787" cy="367880"/>
              </a:xfrm>
              <a:custGeom>
                <a:avLst/>
                <a:gdLst>
                  <a:gd name="connsiteX0" fmla="*/ 230788 w 230787"/>
                  <a:gd name="connsiteY0" fmla="*/ 246794 h 367880"/>
                  <a:gd name="connsiteX1" fmla="*/ 115394 w 230787"/>
                  <a:gd name="connsiteY1" fmla="*/ 367881 h 367880"/>
                  <a:gd name="connsiteX2" fmla="*/ 0 w 230787"/>
                  <a:gd name="connsiteY2" fmla="*/ 246794 h 367880"/>
                  <a:gd name="connsiteX3" fmla="*/ 0 w 230787"/>
                  <a:gd name="connsiteY3" fmla="*/ 121087 h 367880"/>
                  <a:gd name="connsiteX4" fmla="*/ 115394 w 230787"/>
                  <a:gd name="connsiteY4" fmla="*/ 0 h 367880"/>
                  <a:gd name="connsiteX5" fmla="*/ 230788 w 230787"/>
                  <a:gd name="connsiteY5" fmla="*/ 121087 h 367880"/>
                  <a:gd name="connsiteX6" fmla="*/ 230788 w 230787"/>
                  <a:gd name="connsiteY6" fmla="*/ 246794 h 367880"/>
                  <a:gd name="connsiteX7" fmla="*/ 191475 w 230787"/>
                  <a:gd name="connsiteY7" fmla="*/ 121087 h 367880"/>
                  <a:gd name="connsiteX8" fmla="*/ 115394 w 230787"/>
                  <a:gd name="connsiteY8" fmla="*/ 38844 h 367880"/>
                  <a:gd name="connsiteX9" fmla="*/ 39313 w 230787"/>
                  <a:gd name="connsiteY9" fmla="*/ 121087 h 367880"/>
                  <a:gd name="connsiteX10" fmla="*/ 39313 w 230787"/>
                  <a:gd name="connsiteY10" fmla="*/ 246794 h 367880"/>
                  <a:gd name="connsiteX11" fmla="*/ 115394 w 230787"/>
                  <a:gd name="connsiteY11" fmla="*/ 329037 h 367880"/>
                  <a:gd name="connsiteX12" fmla="*/ 191475 w 230787"/>
                  <a:gd name="connsiteY12" fmla="*/ 246794 h 367880"/>
                  <a:gd name="connsiteX13" fmla="*/ 191475 w 230787"/>
                  <a:gd name="connsiteY13" fmla="*/ 121087 h 3678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30787" h="367880">
                    <a:moveTo>
                      <a:pt x="230788" y="246794"/>
                    </a:moveTo>
                    <a:cubicBezTo>
                      <a:pt x="230788" y="321938"/>
                      <a:pt x="183840" y="367881"/>
                      <a:pt x="115394" y="367881"/>
                    </a:cubicBezTo>
                    <a:cubicBezTo>
                      <a:pt x="46948" y="367881"/>
                      <a:pt x="0" y="321938"/>
                      <a:pt x="0" y="246794"/>
                    </a:cubicBezTo>
                    <a:lnTo>
                      <a:pt x="0" y="121087"/>
                    </a:lnTo>
                    <a:cubicBezTo>
                      <a:pt x="0" y="45943"/>
                      <a:pt x="46948" y="0"/>
                      <a:pt x="115394" y="0"/>
                    </a:cubicBezTo>
                    <a:cubicBezTo>
                      <a:pt x="183840" y="0"/>
                      <a:pt x="230788" y="45943"/>
                      <a:pt x="230788" y="121087"/>
                    </a:cubicBezTo>
                    <a:lnTo>
                      <a:pt x="230788" y="246794"/>
                    </a:lnTo>
                    <a:close/>
                    <a:moveTo>
                      <a:pt x="191475" y="121087"/>
                    </a:moveTo>
                    <a:cubicBezTo>
                      <a:pt x="191475" y="67040"/>
                      <a:pt x="157788" y="38844"/>
                      <a:pt x="115394" y="38844"/>
                    </a:cubicBezTo>
                    <a:cubicBezTo>
                      <a:pt x="73000" y="38844"/>
                      <a:pt x="39313" y="66839"/>
                      <a:pt x="39313" y="121087"/>
                    </a:cubicBezTo>
                    <a:lnTo>
                      <a:pt x="39313" y="246794"/>
                    </a:lnTo>
                    <a:cubicBezTo>
                      <a:pt x="39313" y="300841"/>
                      <a:pt x="73000" y="329037"/>
                      <a:pt x="115394" y="329037"/>
                    </a:cubicBezTo>
                    <a:cubicBezTo>
                      <a:pt x="157788" y="329037"/>
                      <a:pt x="191475" y="301042"/>
                      <a:pt x="191475" y="246794"/>
                    </a:cubicBezTo>
                    <a:lnTo>
                      <a:pt x="191475" y="121087"/>
                    </a:lnTo>
                    <a:close/>
                  </a:path>
                </a:pathLst>
              </a:custGeom>
              <a:solidFill>
                <a:srgbClr val="1F2A44"/>
              </a:solidFill>
              <a:ln w="6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2315"/>
              </a:p>
            </p:txBody>
          </p:sp>
          <p:sp>
            <p:nvSpPr>
              <p:cNvPr id="27" name="Forma Livre: Forma 26">
                <a:extLst>
                  <a:ext uri="{FF2B5EF4-FFF2-40B4-BE49-F238E27FC236}">
                    <a16:creationId xmlns:a16="http://schemas.microsoft.com/office/drawing/2014/main" id="{9A90F684-525C-41B8-BDF9-A9716BE2D37A}"/>
                  </a:ext>
                </a:extLst>
              </p:cNvPr>
              <p:cNvSpPr/>
              <p:nvPr/>
            </p:nvSpPr>
            <p:spPr>
              <a:xfrm>
                <a:off x="7539327" y="4061087"/>
                <a:ext cx="230787" cy="367880"/>
              </a:xfrm>
              <a:custGeom>
                <a:avLst/>
                <a:gdLst>
                  <a:gd name="connsiteX0" fmla="*/ 230788 w 230787"/>
                  <a:gd name="connsiteY0" fmla="*/ 246794 h 367880"/>
                  <a:gd name="connsiteX1" fmla="*/ 115394 w 230787"/>
                  <a:gd name="connsiteY1" fmla="*/ 367881 h 367880"/>
                  <a:gd name="connsiteX2" fmla="*/ 0 w 230787"/>
                  <a:gd name="connsiteY2" fmla="*/ 246794 h 367880"/>
                  <a:gd name="connsiteX3" fmla="*/ 0 w 230787"/>
                  <a:gd name="connsiteY3" fmla="*/ 121087 h 367880"/>
                  <a:gd name="connsiteX4" fmla="*/ 115394 w 230787"/>
                  <a:gd name="connsiteY4" fmla="*/ 0 h 367880"/>
                  <a:gd name="connsiteX5" fmla="*/ 230788 w 230787"/>
                  <a:gd name="connsiteY5" fmla="*/ 121087 h 367880"/>
                  <a:gd name="connsiteX6" fmla="*/ 230788 w 230787"/>
                  <a:gd name="connsiteY6" fmla="*/ 246794 h 367880"/>
                  <a:gd name="connsiteX7" fmla="*/ 191408 w 230787"/>
                  <a:gd name="connsiteY7" fmla="*/ 121087 h 367880"/>
                  <a:gd name="connsiteX8" fmla="*/ 115327 w 230787"/>
                  <a:gd name="connsiteY8" fmla="*/ 38844 h 367880"/>
                  <a:gd name="connsiteX9" fmla="*/ 39246 w 230787"/>
                  <a:gd name="connsiteY9" fmla="*/ 121087 h 367880"/>
                  <a:gd name="connsiteX10" fmla="*/ 39246 w 230787"/>
                  <a:gd name="connsiteY10" fmla="*/ 246794 h 367880"/>
                  <a:gd name="connsiteX11" fmla="*/ 115327 w 230787"/>
                  <a:gd name="connsiteY11" fmla="*/ 329037 h 367880"/>
                  <a:gd name="connsiteX12" fmla="*/ 191408 w 230787"/>
                  <a:gd name="connsiteY12" fmla="*/ 246794 h 367880"/>
                  <a:gd name="connsiteX13" fmla="*/ 191408 w 230787"/>
                  <a:gd name="connsiteY13" fmla="*/ 121087 h 3678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30787" h="367880">
                    <a:moveTo>
                      <a:pt x="230788" y="246794"/>
                    </a:moveTo>
                    <a:cubicBezTo>
                      <a:pt x="230788" y="321938"/>
                      <a:pt x="183840" y="367881"/>
                      <a:pt x="115394" y="367881"/>
                    </a:cubicBezTo>
                    <a:cubicBezTo>
                      <a:pt x="46948" y="367881"/>
                      <a:pt x="0" y="321938"/>
                      <a:pt x="0" y="246794"/>
                    </a:cubicBezTo>
                    <a:lnTo>
                      <a:pt x="0" y="121087"/>
                    </a:lnTo>
                    <a:cubicBezTo>
                      <a:pt x="0" y="45943"/>
                      <a:pt x="46948" y="0"/>
                      <a:pt x="115394" y="0"/>
                    </a:cubicBezTo>
                    <a:cubicBezTo>
                      <a:pt x="183840" y="0"/>
                      <a:pt x="230788" y="45943"/>
                      <a:pt x="230788" y="121087"/>
                    </a:cubicBezTo>
                    <a:lnTo>
                      <a:pt x="230788" y="246794"/>
                    </a:lnTo>
                    <a:close/>
                    <a:moveTo>
                      <a:pt x="191408" y="121087"/>
                    </a:moveTo>
                    <a:cubicBezTo>
                      <a:pt x="191408" y="67040"/>
                      <a:pt x="157721" y="38844"/>
                      <a:pt x="115327" y="38844"/>
                    </a:cubicBezTo>
                    <a:cubicBezTo>
                      <a:pt x="72933" y="38844"/>
                      <a:pt x="39246" y="66839"/>
                      <a:pt x="39246" y="121087"/>
                    </a:cubicBezTo>
                    <a:lnTo>
                      <a:pt x="39246" y="246794"/>
                    </a:lnTo>
                    <a:cubicBezTo>
                      <a:pt x="39246" y="300841"/>
                      <a:pt x="72933" y="329037"/>
                      <a:pt x="115327" y="329037"/>
                    </a:cubicBezTo>
                    <a:cubicBezTo>
                      <a:pt x="157721" y="329037"/>
                      <a:pt x="191408" y="301042"/>
                      <a:pt x="191408" y="246794"/>
                    </a:cubicBezTo>
                    <a:lnTo>
                      <a:pt x="191408" y="121087"/>
                    </a:lnTo>
                    <a:close/>
                  </a:path>
                </a:pathLst>
              </a:custGeom>
              <a:solidFill>
                <a:srgbClr val="1F2A44"/>
              </a:solidFill>
              <a:ln w="6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2315"/>
              </a:p>
            </p:txBody>
          </p:sp>
          <p:sp>
            <p:nvSpPr>
              <p:cNvPr id="28" name="Forma Livre: Forma 27">
                <a:extLst>
                  <a:ext uri="{FF2B5EF4-FFF2-40B4-BE49-F238E27FC236}">
                    <a16:creationId xmlns:a16="http://schemas.microsoft.com/office/drawing/2014/main" id="{7426BA65-CADA-44F5-B050-2A7052C5B076}"/>
                  </a:ext>
                </a:extLst>
              </p:cNvPr>
              <p:cNvSpPr/>
              <p:nvPr/>
            </p:nvSpPr>
            <p:spPr>
              <a:xfrm>
                <a:off x="7841575" y="4066244"/>
                <a:ext cx="203328" cy="357633"/>
              </a:xfrm>
              <a:custGeom>
                <a:avLst/>
                <a:gdLst>
                  <a:gd name="connsiteX0" fmla="*/ 0 w 203328"/>
                  <a:gd name="connsiteY0" fmla="*/ 0 h 357633"/>
                  <a:gd name="connsiteX1" fmla="*/ 39380 w 203328"/>
                  <a:gd name="connsiteY1" fmla="*/ 0 h 357633"/>
                  <a:gd name="connsiteX2" fmla="*/ 39380 w 203328"/>
                  <a:gd name="connsiteY2" fmla="*/ 318790 h 357633"/>
                  <a:gd name="connsiteX3" fmla="*/ 203329 w 203328"/>
                  <a:gd name="connsiteY3" fmla="*/ 318790 h 357633"/>
                  <a:gd name="connsiteX4" fmla="*/ 203329 w 203328"/>
                  <a:gd name="connsiteY4" fmla="*/ 357634 h 357633"/>
                  <a:gd name="connsiteX5" fmla="*/ 0 w 203328"/>
                  <a:gd name="connsiteY5" fmla="*/ 357634 h 357633"/>
                  <a:gd name="connsiteX6" fmla="*/ 0 w 203328"/>
                  <a:gd name="connsiteY6" fmla="*/ 0 h 3576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03328" h="357633">
                    <a:moveTo>
                      <a:pt x="0" y="0"/>
                    </a:moveTo>
                    <a:lnTo>
                      <a:pt x="39380" y="0"/>
                    </a:lnTo>
                    <a:lnTo>
                      <a:pt x="39380" y="318790"/>
                    </a:lnTo>
                    <a:lnTo>
                      <a:pt x="203329" y="318790"/>
                    </a:lnTo>
                    <a:lnTo>
                      <a:pt x="203329" y="357634"/>
                    </a:lnTo>
                    <a:lnTo>
                      <a:pt x="0" y="3576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F2A44"/>
              </a:solidFill>
              <a:ln w="6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2315"/>
              </a:p>
            </p:txBody>
          </p:sp>
        </p:grpSp>
        <p:grpSp>
          <p:nvGrpSpPr>
            <p:cNvPr id="29" name="Gráfico 3">
              <a:extLst>
                <a:ext uri="{FF2B5EF4-FFF2-40B4-BE49-F238E27FC236}">
                  <a16:creationId xmlns:a16="http://schemas.microsoft.com/office/drawing/2014/main" id="{EAAFC5EC-B03E-4548-A127-46D2447F0ADF}"/>
                </a:ext>
              </a:extLst>
            </p:cNvPr>
            <p:cNvGrpSpPr/>
            <p:nvPr/>
          </p:nvGrpSpPr>
          <p:grpSpPr>
            <a:xfrm>
              <a:off x="4147095" y="2502567"/>
              <a:ext cx="1925329" cy="1927272"/>
              <a:chOff x="4147095" y="2502567"/>
              <a:chExt cx="1925329" cy="1927272"/>
            </a:xfrm>
            <a:solidFill>
              <a:srgbClr val="D0D3D4"/>
            </a:solidFill>
          </p:grpSpPr>
          <p:sp>
            <p:nvSpPr>
              <p:cNvPr id="30" name="Forma Livre: Forma 29">
                <a:extLst>
                  <a:ext uri="{FF2B5EF4-FFF2-40B4-BE49-F238E27FC236}">
                    <a16:creationId xmlns:a16="http://schemas.microsoft.com/office/drawing/2014/main" id="{39B591D8-1050-4C98-A4E9-845427E4831B}"/>
                  </a:ext>
                </a:extLst>
              </p:cNvPr>
              <p:cNvSpPr/>
              <p:nvPr/>
            </p:nvSpPr>
            <p:spPr>
              <a:xfrm>
                <a:off x="4625615" y="3946899"/>
                <a:ext cx="482939" cy="482939"/>
              </a:xfrm>
              <a:custGeom>
                <a:avLst/>
                <a:gdLst>
                  <a:gd name="connsiteX0" fmla="*/ 0 w 482939"/>
                  <a:gd name="connsiteY0" fmla="*/ 482940 h 482939"/>
                  <a:gd name="connsiteX1" fmla="*/ 63490 w 482939"/>
                  <a:gd name="connsiteY1" fmla="*/ 482940 h 482939"/>
                  <a:gd name="connsiteX2" fmla="*/ 482940 w 482939"/>
                  <a:gd name="connsiteY2" fmla="*/ 482940 h 482939"/>
                  <a:gd name="connsiteX3" fmla="*/ 482940 w 482939"/>
                  <a:gd name="connsiteY3" fmla="*/ 0 h 482939"/>
                  <a:gd name="connsiteX4" fmla="*/ 0 w 482939"/>
                  <a:gd name="connsiteY4" fmla="*/ 482940 h 482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2939" h="482939">
                    <a:moveTo>
                      <a:pt x="0" y="482940"/>
                    </a:moveTo>
                    <a:lnTo>
                      <a:pt x="63490" y="482940"/>
                    </a:lnTo>
                    <a:lnTo>
                      <a:pt x="482940" y="482940"/>
                    </a:lnTo>
                    <a:lnTo>
                      <a:pt x="482940" y="0"/>
                    </a:lnTo>
                    <a:cubicBezTo>
                      <a:pt x="482873" y="266685"/>
                      <a:pt x="266618" y="482940"/>
                      <a:pt x="0" y="482940"/>
                    </a:cubicBezTo>
                    <a:close/>
                  </a:path>
                </a:pathLst>
              </a:custGeom>
              <a:solidFill>
                <a:srgbClr val="D0D3D4"/>
              </a:solidFill>
              <a:ln w="6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2315"/>
              </a:p>
            </p:txBody>
          </p:sp>
          <p:sp>
            <p:nvSpPr>
              <p:cNvPr id="31" name="Forma Livre: Forma 30">
                <a:extLst>
                  <a:ext uri="{FF2B5EF4-FFF2-40B4-BE49-F238E27FC236}">
                    <a16:creationId xmlns:a16="http://schemas.microsoft.com/office/drawing/2014/main" id="{F62CDCC5-6140-4A5D-BAFC-1A641D3D7F98}"/>
                  </a:ext>
                </a:extLst>
              </p:cNvPr>
              <p:cNvSpPr/>
              <p:nvPr/>
            </p:nvSpPr>
            <p:spPr>
              <a:xfrm>
                <a:off x="4147095" y="2502567"/>
                <a:ext cx="1925329" cy="1927137"/>
              </a:xfrm>
              <a:custGeom>
                <a:avLst/>
                <a:gdLst>
                  <a:gd name="connsiteX0" fmla="*/ 0 w 1925329"/>
                  <a:gd name="connsiteY0" fmla="*/ 0 h 1927137"/>
                  <a:gd name="connsiteX1" fmla="*/ 0 w 1925329"/>
                  <a:gd name="connsiteY1" fmla="*/ 961392 h 1927137"/>
                  <a:gd name="connsiteX2" fmla="*/ 478520 w 1925329"/>
                  <a:gd name="connsiteY2" fmla="*/ 961392 h 1927137"/>
                  <a:gd name="connsiteX3" fmla="*/ 552123 w 1925329"/>
                  <a:gd name="connsiteY3" fmla="*/ 966884 h 1927137"/>
                  <a:gd name="connsiteX4" fmla="*/ 687943 w 1925329"/>
                  <a:gd name="connsiteY4" fmla="*/ 1008876 h 1927137"/>
                  <a:gd name="connsiteX5" fmla="*/ 728863 w 1925329"/>
                  <a:gd name="connsiteY5" fmla="*/ 1031245 h 1927137"/>
                  <a:gd name="connsiteX6" fmla="*/ 785589 w 1925329"/>
                  <a:gd name="connsiteY6" fmla="*/ 1071696 h 1927137"/>
                  <a:gd name="connsiteX7" fmla="*/ 878815 w 1925329"/>
                  <a:gd name="connsiteY7" fmla="*/ 1174366 h 1927137"/>
                  <a:gd name="connsiteX8" fmla="*/ 902925 w 1925329"/>
                  <a:gd name="connsiteY8" fmla="*/ 1214281 h 1927137"/>
                  <a:gd name="connsiteX9" fmla="*/ 923285 w 1925329"/>
                  <a:gd name="connsiteY9" fmla="*/ 1256474 h 1927137"/>
                  <a:gd name="connsiteX10" fmla="*/ 945989 w 1925329"/>
                  <a:gd name="connsiteY10" fmla="*/ 1323648 h 1927137"/>
                  <a:gd name="connsiteX11" fmla="*/ 961259 w 1925329"/>
                  <a:gd name="connsiteY11" fmla="*/ 1444399 h 1927137"/>
                  <a:gd name="connsiteX12" fmla="*/ 961259 w 1925329"/>
                  <a:gd name="connsiteY12" fmla="*/ 1141750 h 1927137"/>
                  <a:gd name="connsiteX13" fmla="*/ 1261765 w 1925329"/>
                  <a:gd name="connsiteY13" fmla="*/ 1141750 h 1927137"/>
                  <a:gd name="connsiteX14" fmla="*/ 1261765 w 1925329"/>
                  <a:gd name="connsiteY14" fmla="*/ 1927138 h 1927137"/>
                  <a:gd name="connsiteX15" fmla="*/ 1925330 w 1925329"/>
                  <a:gd name="connsiteY15" fmla="*/ 1927138 h 1927137"/>
                  <a:gd name="connsiteX16" fmla="*/ 1925330 w 1925329"/>
                  <a:gd name="connsiteY16" fmla="*/ 1927138 h 1927137"/>
                  <a:gd name="connsiteX17" fmla="*/ 1925330 w 1925329"/>
                  <a:gd name="connsiteY17" fmla="*/ 0 h 1927137"/>
                  <a:gd name="connsiteX18" fmla="*/ 0 w 1925329"/>
                  <a:gd name="connsiteY18" fmla="*/ 0 h 19271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925329" h="1927137">
                    <a:moveTo>
                      <a:pt x="0" y="0"/>
                    </a:moveTo>
                    <a:lnTo>
                      <a:pt x="0" y="961392"/>
                    </a:lnTo>
                    <a:lnTo>
                      <a:pt x="478520" y="961392"/>
                    </a:lnTo>
                    <a:cubicBezTo>
                      <a:pt x="503500" y="961392"/>
                      <a:pt x="528146" y="963335"/>
                      <a:pt x="552123" y="966884"/>
                    </a:cubicBezTo>
                    <a:cubicBezTo>
                      <a:pt x="600008" y="974184"/>
                      <a:pt x="645750" y="988516"/>
                      <a:pt x="687943" y="1008876"/>
                    </a:cubicBezTo>
                    <a:cubicBezTo>
                      <a:pt x="701940" y="1015640"/>
                      <a:pt x="715804" y="1023074"/>
                      <a:pt x="728863" y="1031245"/>
                    </a:cubicBezTo>
                    <a:cubicBezTo>
                      <a:pt x="748687" y="1043300"/>
                      <a:pt x="767708" y="1056762"/>
                      <a:pt x="785589" y="1071696"/>
                    </a:cubicBezTo>
                    <a:cubicBezTo>
                      <a:pt x="821420" y="1101298"/>
                      <a:pt x="852763" y="1135856"/>
                      <a:pt x="878815" y="1174366"/>
                    </a:cubicBezTo>
                    <a:cubicBezTo>
                      <a:pt x="887522" y="1187157"/>
                      <a:pt x="895491" y="1200418"/>
                      <a:pt x="902925" y="1214281"/>
                    </a:cubicBezTo>
                    <a:cubicBezTo>
                      <a:pt x="910359" y="1227944"/>
                      <a:pt x="917124" y="1242142"/>
                      <a:pt x="923285" y="1256474"/>
                    </a:cubicBezTo>
                    <a:cubicBezTo>
                      <a:pt x="932527" y="1278106"/>
                      <a:pt x="940095" y="1300609"/>
                      <a:pt x="945989" y="1323648"/>
                    </a:cubicBezTo>
                    <a:cubicBezTo>
                      <a:pt x="955901" y="1362291"/>
                      <a:pt x="961259" y="1402742"/>
                      <a:pt x="961259" y="1444399"/>
                    </a:cubicBezTo>
                    <a:lnTo>
                      <a:pt x="961259" y="1141750"/>
                    </a:lnTo>
                    <a:lnTo>
                      <a:pt x="1261765" y="1141750"/>
                    </a:lnTo>
                    <a:lnTo>
                      <a:pt x="1261765" y="1927138"/>
                    </a:lnTo>
                    <a:lnTo>
                      <a:pt x="1925330" y="1927138"/>
                    </a:lnTo>
                    <a:lnTo>
                      <a:pt x="1925330" y="1927138"/>
                    </a:lnTo>
                    <a:lnTo>
                      <a:pt x="192533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0D3D4"/>
              </a:solidFill>
              <a:ln w="6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2315"/>
              </a:p>
            </p:txBody>
          </p:sp>
        </p:grpSp>
        <p:sp>
          <p:nvSpPr>
            <p:cNvPr id="32" name="Forma Livre: Forma 31">
              <a:extLst>
                <a:ext uri="{FF2B5EF4-FFF2-40B4-BE49-F238E27FC236}">
                  <a16:creationId xmlns:a16="http://schemas.microsoft.com/office/drawing/2014/main" id="{42CBA791-F25F-478B-97D2-F89A66CD457C}"/>
                </a:ext>
              </a:extLst>
            </p:cNvPr>
            <p:cNvSpPr/>
            <p:nvPr/>
          </p:nvSpPr>
          <p:spPr>
            <a:xfrm>
              <a:off x="5108488" y="3644317"/>
              <a:ext cx="300506" cy="785388"/>
            </a:xfrm>
            <a:custGeom>
              <a:avLst/>
              <a:gdLst>
                <a:gd name="connsiteX0" fmla="*/ 0 w 300506"/>
                <a:gd name="connsiteY0" fmla="*/ 0 h 785388"/>
                <a:gd name="connsiteX1" fmla="*/ 300506 w 300506"/>
                <a:gd name="connsiteY1" fmla="*/ 0 h 785388"/>
                <a:gd name="connsiteX2" fmla="*/ 300506 w 300506"/>
                <a:gd name="connsiteY2" fmla="*/ 785389 h 785388"/>
                <a:gd name="connsiteX3" fmla="*/ 0 w 300506"/>
                <a:gd name="connsiteY3" fmla="*/ 785389 h 785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0506" h="785388">
                  <a:moveTo>
                    <a:pt x="0" y="0"/>
                  </a:moveTo>
                  <a:lnTo>
                    <a:pt x="300506" y="0"/>
                  </a:lnTo>
                  <a:lnTo>
                    <a:pt x="300506" y="785389"/>
                  </a:lnTo>
                  <a:lnTo>
                    <a:pt x="0" y="785389"/>
                  </a:lnTo>
                  <a:close/>
                </a:path>
              </a:pathLst>
            </a:custGeom>
            <a:solidFill>
              <a:srgbClr val="1F2A44"/>
            </a:solidFill>
            <a:ln w="6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 sz="2315"/>
            </a:p>
          </p:txBody>
        </p:sp>
        <p:sp>
          <p:nvSpPr>
            <p:cNvPr id="33" name="Forma Livre: Forma 32">
              <a:extLst>
                <a:ext uri="{FF2B5EF4-FFF2-40B4-BE49-F238E27FC236}">
                  <a16:creationId xmlns:a16="http://schemas.microsoft.com/office/drawing/2014/main" id="{0498B8FC-502B-4EEF-BA02-CE02B8D523A1}"/>
                </a:ext>
              </a:extLst>
            </p:cNvPr>
            <p:cNvSpPr/>
            <p:nvPr/>
          </p:nvSpPr>
          <p:spPr>
            <a:xfrm>
              <a:off x="4147095" y="2502299"/>
              <a:ext cx="960856" cy="961660"/>
            </a:xfrm>
            <a:custGeom>
              <a:avLst/>
              <a:gdLst>
                <a:gd name="connsiteX0" fmla="*/ 0 w 960856"/>
                <a:gd name="connsiteY0" fmla="*/ 268 h 961660"/>
                <a:gd name="connsiteX1" fmla="*/ 0 w 960856"/>
                <a:gd name="connsiteY1" fmla="*/ 961660 h 961660"/>
                <a:gd name="connsiteX2" fmla="*/ 480797 w 960856"/>
                <a:gd name="connsiteY2" fmla="*/ 961660 h 961660"/>
                <a:gd name="connsiteX3" fmla="*/ 60074 w 960856"/>
                <a:gd name="connsiteY3" fmla="*/ 540938 h 961660"/>
                <a:gd name="connsiteX4" fmla="*/ 480797 w 960856"/>
                <a:gd name="connsiteY4" fmla="*/ 119144 h 961660"/>
                <a:gd name="connsiteX5" fmla="*/ 960857 w 960856"/>
                <a:gd name="connsiteY5" fmla="*/ 119144 h 961660"/>
                <a:gd name="connsiteX6" fmla="*/ 960857 w 960856"/>
                <a:gd name="connsiteY6" fmla="*/ 0 h 961660"/>
                <a:gd name="connsiteX7" fmla="*/ 0 w 960856"/>
                <a:gd name="connsiteY7" fmla="*/ 0 h 961660"/>
                <a:gd name="connsiteX8" fmla="*/ 0 w 960856"/>
                <a:gd name="connsiteY8" fmla="*/ 268 h 961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0856" h="961660">
                  <a:moveTo>
                    <a:pt x="0" y="268"/>
                  </a:moveTo>
                  <a:lnTo>
                    <a:pt x="0" y="961660"/>
                  </a:lnTo>
                  <a:lnTo>
                    <a:pt x="480797" y="961660"/>
                  </a:lnTo>
                  <a:cubicBezTo>
                    <a:pt x="248535" y="961660"/>
                    <a:pt x="60074" y="773400"/>
                    <a:pt x="60074" y="540938"/>
                  </a:cubicBezTo>
                  <a:cubicBezTo>
                    <a:pt x="60074" y="308476"/>
                    <a:pt x="248335" y="119144"/>
                    <a:pt x="480797" y="119144"/>
                  </a:cubicBezTo>
                  <a:lnTo>
                    <a:pt x="960857" y="119144"/>
                  </a:lnTo>
                  <a:lnTo>
                    <a:pt x="960857" y="0"/>
                  </a:lnTo>
                  <a:lnTo>
                    <a:pt x="0" y="0"/>
                  </a:lnTo>
                  <a:lnTo>
                    <a:pt x="0" y="268"/>
                  </a:lnTo>
                  <a:close/>
                </a:path>
              </a:pathLst>
            </a:custGeom>
            <a:solidFill>
              <a:srgbClr val="1F2A44"/>
            </a:solidFill>
            <a:ln w="6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 sz="2315"/>
            </a:p>
          </p:txBody>
        </p:sp>
        <p:sp>
          <p:nvSpPr>
            <p:cNvPr id="34" name="Forma Livre: Forma 33">
              <a:extLst>
                <a:ext uri="{FF2B5EF4-FFF2-40B4-BE49-F238E27FC236}">
                  <a16:creationId xmlns:a16="http://schemas.microsoft.com/office/drawing/2014/main" id="{B9A8F600-94F6-4D68-8985-4380C20BC19B}"/>
                </a:ext>
              </a:extLst>
            </p:cNvPr>
            <p:cNvSpPr/>
            <p:nvPr/>
          </p:nvSpPr>
          <p:spPr>
            <a:xfrm>
              <a:off x="4147095" y="3463959"/>
              <a:ext cx="961459" cy="965678"/>
            </a:xfrm>
            <a:custGeom>
              <a:avLst/>
              <a:gdLst>
                <a:gd name="connsiteX0" fmla="*/ 923486 w 961459"/>
                <a:gd name="connsiteY0" fmla="*/ 295082 h 965678"/>
                <a:gd name="connsiteX1" fmla="*/ 903126 w 961459"/>
                <a:gd name="connsiteY1" fmla="*/ 252889 h 965678"/>
                <a:gd name="connsiteX2" fmla="*/ 879016 w 961459"/>
                <a:gd name="connsiteY2" fmla="*/ 212973 h 965678"/>
                <a:gd name="connsiteX3" fmla="*/ 785790 w 961459"/>
                <a:gd name="connsiteY3" fmla="*/ 110304 h 965678"/>
                <a:gd name="connsiteX4" fmla="*/ 729064 w 961459"/>
                <a:gd name="connsiteY4" fmla="*/ 69853 h 965678"/>
                <a:gd name="connsiteX5" fmla="*/ 688144 w 961459"/>
                <a:gd name="connsiteY5" fmla="*/ 47484 h 965678"/>
                <a:gd name="connsiteX6" fmla="*/ 552324 w 961459"/>
                <a:gd name="connsiteY6" fmla="*/ 5492 h 965678"/>
                <a:gd name="connsiteX7" fmla="*/ 478721 w 961459"/>
                <a:gd name="connsiteY7" fmla="*/ 0 h 965678"/>
                <a:gd name="connsiteX8" fmla="*/ 0 w 961459"/>
                <a:gd name="connsiteY8" fmla="*/ 0 h 965678"/>
                <a:gd name="connsiteX9" fmla="*/ 0 w 961459"/>
                <a:gd name="connsiteY9" fmla="*/ 965679 h 965678"/>
                <a:gd name="connsiteX10" fmla="*/ 478520 w 961459"/>
                <a:gd name="connsiteY10" fmla="*/ 965679 h 965678"/>
                <a:gd name="connsiteX11" fmla="*/ 961459 w 961459"/>
                <a:gd name="connsiteY11" fmla="*/ 482739 h 965678"/>
                <a:gd name="connsiteX12" fmla="*/ 946190 w 961459"/>
                <a:gd name="connsiteY12" fmla="*/ 361988 h 965678"/>
                <a:gd name="connsiteX13" fmla="*/ 923486 w 961459"/>
                <a:gd name="connsiteY13" fmla="*/ 295082 h 965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61459" h="965678">
                  <a:moveTo>
                    <a:pt x="923486" y="295082"/>
                  </a:moveTo>
                  <a:cubicBezTo>
                    <a:pt x="917458" y="280750"/>
                    <a:pt x="910560" y="266552"/>
                    <a:pt x="903126" y="252889"/>
                  </a:cubicBezTo>
                  <a:cubicBezTo>
                    <a:pt x="895692" y="239227"/>
                    <a:pt x="887723" y="225966"/>
                    <a:pt x="879016" y="212973"/>
                  </a:cubicBezTo>
                  <a:cubicBezTo>
                    <a:pt x="852964" y="174531"/>
                    <a:pt x="821554" y="139906"/>
                    <a:pt x="785790" y="110304"/>
                  </a:cubicBezTo>
                  <a:cubicBezTo>
                    <a:pt x="767909" y="95570"/>
                    <a:pt x="748888" y="82109"/>
                    <a:pt x="729064" y="69853"/>
                  </a:cubicBezTo>
                  <a:cubicBezTo>
                    <a:pt x="715737" y="61883"/>
                    <a:pt x="702141" y="54449"/>
                    <a:pt x="688144" y="47484"/>
                  </a:cubicBezTo>
                  <a:cubicBezTo>
                    <a:pt x="645951" y="27124"/>
                    <a:pt x="600209" y="12725"/>
                    <a:pt x="552324" y="5492"/>
                  </a:cubicBezTo>
                  <a:cubicBezTo>
                    <a:pt x="528414" y="1741"/>
                    <a:pt x="503768" y="0"/>
                    <a:pt x="478721" y="0"/>
                  </a:cubicBezTo>
                  <a:lnTo>
                    <a:pt x="0" y="0"/>
                  </a:lnTo>
                  <a:lnTo>
                    <a:pt x="0" y="965679"/>
                  </a:lnTo>
                  <a:lnTo>
                    <a:pt x="478520" y="965679"/>
                  </a:lnTo>
                  <a:cubicBezTo>
                    <a:pt x="745138" y="965679"/>
                    <a:pt x="961459" y="749558"/>
                    <a:pt x="961459" y="482739"/>
                  </a:cubicBezTo>
                  <a:cubicBezTo>
                    <a:pt x="961459" y="441082"/>
                    <a:pt x="956169" y="400630"/>
                    <a:pt x="946190" y="361988"/>
                  </a:cubicBezTo>
                  <a:cubicBezTo>
                    <a:pt x="940162" y="339217"/>
                    <a:pt x="932527" y="316714"/>
                    <a:pt x="923486" y="295082"/>
                  </a:cubicBezTo>
                  <a:close/>
                </a:path>
              </a:pathLst>
            </a:custGeom>
            <a:solidFill>
              <a:srgbClr val="63B1BC"/>
            </a:solidFill>
            <a:ln w="6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 sz="2315"/>
            </a:p>
          </p:txBody>
        </p:sp>
        <p:sp>
          <p:nvSpPr>
            <p:cNvPr id="35" name="Forma Livre: Forma 34">
              <a:extLst>
                <a:ext uri="{FF2B5EF4-FFF2-40B4-BE49-F238E27FC236}">
                  <a16:creationId xmlns:a16="http://schemas.microsoft.com/office/drawing/2014/main" id="{D6C7E4FA-607B-4740-B85F-8C4388D1AB61}"/>
                </a:ext>
              </a:extLst>
            </p:cNvPr>
            <p:cNvSpPr/>
            <p:nvPr/>
          </p:nvSpPr>
          <p:spPr>
            <a:xfrm>
              <a:off x="5107952" y="2502567"/>
              <a:ext cx="964607" cy="961392"/>
            </a:xfrm>
            <a:custGeom>
              <a:avLst/>
              <a:gdLst>
                <a:gd name="connsiteX0" fmla="*/ 480462 w 964607"/>
                <a:gd name="connsiteY0" fmla="*/ 119144 h 961392"/>
                <a:gd name="connsiteX1" fmla="*/ 901854 w 964607"/>
                <a:gd name="connsiteY1" fmla="*/ 540536 h 961392"/>
                <a:gd name="connsiteX2" fmla="*/ 499214 w 964607"/>
                <a:gd name="connsiteY2" fmla="*/ 961392 h 961392"/>
                <a:gd name="connsiteX3" fmla="*/ 964607 w 964607"/>
                <a:gd name="connsiteY3" fmla="*/ 961392 h 961392"/>
                <a:gd name="connsiteX4" fmla="*/ 964607 w 964607"/>
                <a:gd name="connsiteY4" fmla="*/ 0 h 961392"/>
                <a:gd name="connsiteX5" fmla="*/ 0 w 964607"/>
                <a:gd name="connsiteY5" fmla="*/ 0 h 961392"/>
                <a:gd name="connsiteX6" fmla="*/ 0 w 964607"/>
                <a:gd name="connsiteY6" fmla="*/ 119144 h 961392"/>
                <a:gd name="connsiteX7" fmla="*/ 480462 w 964607"/>
                <a:gd name="connsiteY7" fmla="*/ 119144 h 961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64607" h="961392">
                  <a:moveTo>
                    <a:pt x="480462" y="119144"/>
                  </a:moveTo>
                  <a:cubicBezTo>
                    <a:pt x="713259" y="119144"/>
                    <a:pt x="901854" y="307806"/>
                    <a:pt x="901854" y="540536"/>
                  </a:cubicBezTo>
                  <a:cubicBezTo>
                    <a:pt x="901854" y="766904"/>
                    <a:pt x="723305" y="951682"/>
                    <a:pt x="499214" y="961392"/>
                  </a:cubicBezTo>
                  <a:lnTo>
                    <a:pt x="964607" y="961392"/>
                  </a:lnTo>
                  <a:lnTo>
                    <a:pt x="964607" y="0"/>
                  </a:lnTo>
                  <a:lnTo>
                    <a:pt x="0" y="0"/>
                  </a:lnTo>
                  <a:lnTo>
                    <a:pt x="0" y="119144"/>
                  </a:lnTo>
                  <a:lnTo>
                    <a:pt x="480462" y="119144"/>
                  </a:lnTo>
                  <a:close/>
                </a:path>
              </a:pathLst>
            </a:custGeom>
            <a:solidFill>
              <a:srgbClr val="63B1BC"/>
            </a:solidFill>
            <a:ln w="6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 sz="2315"/>
            </a:p>
          </p:txBody>
        </p:sp>
        <p:sp>
          <p:nvSpPr>
            <p:cNvPr id="36" name="Forma Livre: Forma 35">
              <a:extLst>
                <a:ext uri="{FF2B5EF4-FFF2-40B4-BE49-F238E27FC236}">
                  <a16:creationId xmlns:a16="http://schemas.microsoft.com/office/drawing/2014/main" id="{B7AFAEDC-EA3F-41C2-86BB-6AE7BC10C324}"/>
                </a:ext>
              </a:extLst>
            </p:cNvPr>
            <p:cNvSpPr/>
            <p:nvPr/>
          </p:nvSpPr>
          <p:spPr>
            <a:xfrm>
              <a:off x="5107952" y="2621778"/>
              <a:ext cx="901853" cy="842783"/>
            </a:xfrm>
            <a:custGeom>
              <a:avLst/>
              <a:gdLst>
                <a:gd name="connsiteX0" fmla="*/ 0 w 901853"/>
                <a:gd name="connsiteY0" fmla="*/ 842784 h 842783"/>
                <a:gd name="connsiteX1" fmla="*/ 480462 w 901853"/>
                <a:gd name="connsiteY1" fmla="*/ 842784 h 842783"/>
                <a:gd name="connsiteX2" fmla="*/ 901854 w 901853"/>
                <a:gd name="connsiteY2" fmla="*/ 421392 h 842783"/>
                <a:gd name="connsiteX3" fmla="*/ 480462 w 901853"/>
                <a:gd name="connsiteY3" fmla="*/ 0 h 842783"/>
                <a:gd name="connsiteX4" fmla="*/ 0 w 901853"/>
                <a:gd name="connsiteY4" fmla="*/ 0 h 842783"/>
                <a:gd name="connsiteX5" fmla="*/ 0 w 901853"/>
                <a:gd name="connsiteY5" fmla="*/ 842784 h 842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1853" h="842783">
                  <a:moveTo>
                    <a:pt x="0" y="842784"/>
                  </a:moveTo>
                  <a:lnTo>
                    <a:pt x="480462" y="842784"/>
                  </a:lnTo>
                  <a:cubicBezTo>
                    <a:pt x="713259" y="842784"/>
                    <a:pt x="901854" y="654122"/>
                    <a:pt x="901854" y="421392"/>
                  </a:cubicBezTo>
                  <a:cubicBezTo>
                    <a:pt x="901854" y="188662"/>
                    <a:pt x="713192" y="0"/>
                    <a:pt x="480462" y="0"/>
                  </a:cubicBezTo>
                  <a:lnTo>
                    <a:pt x="0" y="0"/>
                  </a:lnTo>
                  <a:lnTo>
                    <a:pt x="0" y="842784"/>
                  </a:lnTo>
                  <a:close/>
                </a:path>
              </a:pathLst>
            </a:custGeom>
            <a:solidFill>
              <a:srgbClr val="1F2A44"/>
            </a:solidFill>
            <a:ln w="6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 sz="2315"/>
            </a:p>
          </p:txBody>
        </p:sp>
      </p:grpSp>
    </p:spTree>
    <p:extLst>
      <p:ext uri="{BB962C8B-B14F-4D97-AF65-F5344CB8AC3E}">
        <p14:creationId xmlns:p14="http://schemas.microsoft.com/office/powerpoint/2010/main" val="3104123289"/>
      </p:ext>
    </p:extLst>
  </p:cSld>
  <p:clrMapOvr>
    <a:masterClrMapping/>
  </p:clrMapOvr>
  <p:hf hdr="0" ftr="0" dt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Lista Escur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tângulo: Cantos Superiores Arredondados 18">
            <a:extLst>
              <a:ext uri="{FF2B5EF4-FFF2-40B4-BE49-F238E27FC236}">
                <a16:creationId xmlns:a16="http://schemas.microsoft.com/office/drawing/2014/main" id="{3C17F21B-3DA7-4D5A-A410-F1D8DC98E68D}"/>
              </a:ext>
            </a:extLst>
          </p:cNvPr>
          <p:cNvSpPr/>
          <p:nvPr userDrawn="1"/>
        </p:nvSpPr>
        <p:spPr>
          <a:xfrm rot="16200000">
            <a:off x="12764133" y="6882474"/>
            <a:ext cx="623338" cy="734297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315">
              <a:solidFill>
                <a:schemeClr val="accent1"/>
              </a:solidFill>
            </a:endParaRPr>
          </a:p>
        </p:txBody>
      </p:sp>
      <p:sp>
        <p:nvSpPr>
          <p:cNvPr id="15" name="Retângulo: Cantos Superiores Arredondados 14">
            <a:extLst>
              <a:ext uri="{FF2B5EF4-FFF2-40B4-BE49-F238E27FC236}">
                <a16:creationId xmlns:a16="http://schemas.microsoft.com/office/drawing/2014/main" id="{D6B89357-FCAD-4C13-A78E-1E475DE45692}"/>
              </a:ext>
            </a:extLst>
          </p:cNvPr>
          <p:cNvSpPr/>
          <p:nvPr userDrawn="1"/>
        </p:nvSpPr>
        <p:spPr>
          <a:xfrm rot="5400000">
            <a:off x="87402" y="-85651"/>
            <a:ext cx="1113565" cy="128836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315">
              <a:solidFill>
                <a:schemeClr val="accent1"/>
              </a:solidFill>
            </a:endParaRPr>
          </a:p>
        </p:txBody>
      </p:sp>
      <p:sp>
        <p:nvSpPr>
          <p:cNvPr id="14" name="Rectangle 4"/>
          <p:cNvSpPr>
            <a:spLocks noGrp="1" noChangeArrowheads="1"/>
          </p:cNvSpPr>
          <p:nvPr>
            <p:ph type="sldNum" sz="quarter" idx="15"/>
          </p:nvPr>
        </p:nvSpPr>
        <p:spPr bwMode="auto">
          <a:xfrm>
            <a:off x="12804645" y="7237016"/>
            <a:ext cx="429480" cy="2142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8000" tIns="10800" rIns="18000" bIns="1080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spcAft>
                <a:spcPct val="0"/>
              </a:spcAft>
              <a:defRPr sz="992" b="1">
                <a:solidFill>
                  <a:schemeClr val="accent1"/>
                </a:solidFill>
                <a:latin typeface="+mj-lt"/>
                <a:ea typeface="Tahoma" pitchFamily="34" charset="0"/>
                <a:cs typeface="Tahoma" pitchFamily="34" charset="0"/>
              </a:defRPr>
            </a:lvl1pPr>
          </a:lstStyle>
          <a:p>
            <a:pPr>
              <a:defRPr/>
            </a:pPr>
            <a:fld id="{B66251D2-9488-44CD-87B4-F793A73C4A01}" type="slidenum">
              <a:rPr lang="pt-BR" smtClean="0"/>
              <a:pPr>
                <a:defRPr/>
              </a:pPr>
              <a:t>‹nº›</a:t>
            </a:fld>
            <a:endParaRPr lang="pt-BR" dirty="0"/>
          </a:p>
        </p:txBody>
      </p:sp>
      <p:sp>
        <p:nvSpPr>
          <p:cNvPr id="20" name="Espaço Reservado para Texto 17">
            <a:extLst>
              <a:ext uri="{FF2B5EF4-FFF2-40B4-BE49-F238E27FC236}">
                <a16:creationId xmlns:a16="http://schemas.microsoft.com/office/drawing/2014/main" id="{B40EB3AF-7535-459F-93E5-10ADE94E0D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796051" y="1331915"/>
            <a:ext cx="9999256" cy="5544985"/>
          </a:xfrm>
          <a:prstGeom prst="rect">
            <a:avLst/>
          </a:prstGeom>
        </p:spPr>
        <p:txBody>
          <a:bodyPr/>
          <a:lstStyle>
            <a:lvl1pPr>
              <a:buClr>
                <a:schemeClr val="accent3"/>
              </a:buClr>
              <a:defRPr lang="pt-BR" sz="2205" dirty="0">
                <a:solidFill>
                  <a:schemeClr val="bg1"/>
                </a:solidFill>
              </a:defRPr>
            </a:lvl1pPr>
            <a:lvl2pPr>
              <a:buClr>
                <a:schemeClr val="accent3"/>
              </a:buClr>
              <a:defRPr lang="pt-BR" sz="2205" dirty="0">
                <a:solidFill>
                  <a:schemeClr val="bg1"/>
                </a:solidFill>
              </a:defRPr>
            </a:lvl2pPr>
            <a:lvl3pPr>
              <a:buClr>
                <a:schemeClr val="accent3"/>
              </a:buClr>
              <a:defRPr lang="pt-BR" sz="2205" dirty="0">
                <a:solidFill>
                  <a:schemeClr val="bg1"/>
                </a:solidFill>
              </a:defRPr>
            </a:lvl3pPr>
            <a:lvl4pPr>
              <a:buClr>
                <a:schemeClr val="accent3"/>
              </a:buClr>
              <a:defRPr lang="pt-BR" sz="2205" dirty="0">
                <a:solidFill>
                  <a:schemeClr val="bg1"/>
                </a:solidFill>
              </a:defRPr>
            </a:lvl4pPr>
            <a:lvl5pPr>
              <a:buClr>
                <a:schemeClr val="accent3"/>
              </a:buClr>
              <a:defRPr lang="pt-BR" sz="2205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pt-BR" dirty="0"/>
              <a:t>Editar estilos de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21" name="Espaço Reservado para Texto 15">
            <a:extLst>
              <a:ext uri="{FF2B5EF4-FFF2-40B4-BE49-F238E27FC236}">
                <a16:creationId xmlns:a16="http://schemas.microsoft.com/office/drawing/2014/main" id="{586BD341-CE0F-429A-A9BC-06EA628F0DC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91864" y="108225"/>
            <a:ext cx="10012782" cy="765639"/>
          </a:xfrm>
          <a:prstGeom prst="rect">
            <a:avLst/>
          </a:prstGeom>
        </p:spPr>
        <p:txBody>
          <a:bodyPr anchor="ctr"/>
          <a:lstStyle>
            <a:lvl1pPr>
              <a:buNone/>
              <a:defRPr lang="pt-BR" sz="2756" b="1" dirty="0">
                <a:solidFill>
                  <a:schemeClr val="accent3"/>
                </a:solidFill>
                <a:latin typeface="+mj-lt"/>
              </a:defRPr>
            </a:lvl1pPr>
            <a:lvl2pPr>
              <a:buNone/>
              <a:defRPr sz="3000">
                <a:latin typeface="Exo 2" pitchFamily="50" charset="0"/>
              </a:defRPr>
            </a:lvl2pPr>
            <a:lvl3pPr>
              <a:buNone/>
              <a:defRPr sz="3000">
                <a:latin typeface="Exo 2" pitchFamily="50" charset="0"/>
              </a:defRPr>
            </a:lvl3pPr>
            <a:lvl4pPr>
              <a:buNone/>
              <a:defRPr sz="3000">
                <a:latin typeface="Exo 2" pitchFamily="50" charset="0"/>
              </a:defRPr>
            </a:lvl4pPr>
            <a:lvl5pPr>
              <a:buNone/>
              <a:defRPr sz="3000">
                <a:latin typeface="Exo 2" pitchFamily="50" charset="0"/>
              </a:defRPr>
            </a:lvl5pPr>
          </a:lstStyle>
          <a:p>
            <a:pPr lvl="0"/>
            <a:r>
              <a:rPr lang="pt-BR" dirty="0"/>
              <a:t>Clique para editar título do slide</a:t>
            </a:r>
          </a:p>
        </p:txBody>
      </p:sp>
      <p:grpSp>
        <p:nvGrpSpPr>
          <p:cNvPr id="4" name="Gráfico 9">
            <a:extLst>
              <a:ext uri="{FF2B5EF4-FFF2-40B4-BE49-F238E27FC236}">
                <a16:creationId xmlns:a16="http://schemas.microsoft.com/office/drawing/2014/main" id="{4620E568-4AD4-42CD-AC38-96E63AE71C4E}"/>
              </a:ext>
            </a:extLst>
          </p:cNvPr>
          <p:cNvGrpSpPr/>
          <p:nvPr/>
        </p:nvGrpSpPr>
        <p:grpSpPr>
          <a:xfrm>
            <a:off x="207654" y="314911"/>
            <a:ext cx="861301" cy="352267"/>
            <a:chOff x="234361" y="273733"/>
            <a:chExt cx="781152" cy="319503"/>
          </a:xfrm>
        </p:grpSpPr>
        <p:sp>
          <p:nvSpPr>
            <p:cNvPr id="5" name="Forma Livre: Forma 4">
              <a:extLst>
                <a:ext uri="{FF2B5EF4-FFF2-40B4-BE49-F238E27FC236}">
                  <a16:creationId xmlns:a16="http://schemas.microsoft.com/office/drawing/2014/main" id="{BA446FE8-79E5-4573-BD7D-30B6EECFE450}"/>
                </a:ext>
              </a:extLst>
            </p:cNvPr>
            <p:cNvSpPr/>
            <p:nvPr/>
          </p:nvSpPr>
          <p:spPr>
            <a:xfrm>
              <a:off x="597798" y="274497"/>
              <a:ext cx="80610" cy="132156"/>
            </a:xfrm>
            <a:custGeom>
              <a:avLst/>
              <a:gdLst>
                <a:gd name="connsiteX0" fmla="*/ 0 w 80610"/>
                <a:gd name="connsiteY0" fmla="*/ 92307 h 132156"/>
                <a:gd name="connsiteX1" fmla="*/ 14518 w 80610"/>
                <a:gd name="connsiteY1" fmla="*/ 92307 h 132156"/>
                <a:gd name="connsiteX2" fmla="*/ 41672 w 80610"/>
                <a:gd name="connsiteY2" fmla="*/ 118198 h 132156"/>
                <a:gd name="connsiteX3" fmla="*/ 66269 w 80610"/>
                <a:gd name="connsiteY3" fmla="*/ 97832 h 132156"/>
                <a:gd name="connsiteX4" fmla="*/ 45521 w 80610"/>
                <a:gd name="connsiteY4" fmla="*/ 75262 h 132156"/>
                <a:gd name="connsiteX5" fmla="*/ 29182 w 80610"/>
                <a:gd name="connsiteY5" fmla="*/ 70678 h 132156"/>
                <a:gd name="connsiteX6" fmla="*/ 2204 w 80610"/>
                <a:gd name="connsiteY6" fmla="*/ 34149 h 132156"/>
                <a:gd name="connsiteX7" fmla="*/ 40202 w 80610"/>
                <a:gd name="connsiteY7" fmla="*/ 0 h 132156"/>
                <a:gd name="connsiteX8" fmla="*/ 78935 w 80610"/>
                <a:gd name="connsiteY8" fmla="*/ 34325 h 132156"/>
                <a:gd name="connsiteX9" fmla="*/ 64447 w 80610"/>
                <a:gd name="connsiteY9" fmla="*/ 34325 h 132156"/>
                <a:gd name="connsiteX10" fmla="*/ 40232 w 80610"/>
                <a:gd name="connsiteY10" fmla="*/ 13959 h 132156"/>
                <a:gd name="connsiteX11" fmla="*/ 16545 w 80610"/>
                <a:gd name="connsiteY11" fmla="*/ 34149 h 132156"/>
                <a:gd name="connsiteX12" fmla="*/ 35647 w 80610"/>
                <a:gd name="connsiteY12" fmla="*/ 56895 h 132156"/>
                <a:gd name="connsiteX13" fmla="*/ 50694 w 80610"/>
                <a:gd name="connsiteY13" fmla="*/ 61127 h 132156"/>
                <a:gd name="connsiteX14" fmla="*/ 80610 w 80610"/>
                <a:gd name="connsiteY14" fmla="*/ 97832 h 132156"/>
                <a:gd name="connsiteX15" fmla="*/ 41701 w 80610"/>
                <a:gd name="connsiteY15" fmla="*/ 132157 h 132156"/>
                <a:gd name="connsiteX16" fmla="*/ 0 w 80610"/>
                <a:gd name="connsiteY16" fmla="*/ 92307 h 132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0610" h="132156">
                  <a:moveTo>
                    <a:pt x="0" y="92307"/>
                  </a:moveTo>
                  <a:lnTo>
                    <a:pt x="14518" y="92307"/>
                  </a:lnTo>
                  <a:cubicBezTo>
                    <a:pt x="16722" y="108823"/>
                    <a:pt x="27918" y="118198"/>
                    <a:pt x="41672" y="118198"/>
                  </a:cubicBezTo>
                  <a:cubicBezTo>
                    <a:pt x="56160" y="118198"/>
                    <a:pt x="66269" y="111409"/>
                    <a:pt x="66269" y="97832"/>
                  </a:cubicBezTo>
                  <a:cubicBezTo>
                    <a:pt x="66269" y="86282"/>
                    <a:pt x="60039" y="79288"/>
                    <a:pt x="45521" y="75262"/>
                  </a:cubicBezTo>
                  <a:lnTo>
                    <a:pt x="29182" y="70678"/>
                  </a:lnTo>
                  <a:cubicBezTo>
                    <a:pt x="10080" y="65358"/>
                    <a:pt x="2204" y="49753"/>
                    <a:pt x="2204" y="34149"/>
                  </a:cubicBezTo>
                  <a:cubicBezTo>
                    <a:pt x="2204" y="12137"/>
                    <a:pt x="19631" y="0"/>
                    <a:pt x="40202" y="0"/>
                  </a:cubicBezTo>
                  <a:cubicBezTo>
                    <a:pt x="62419" y="0"/>
                    <a:pt x="76173" y="12490"/>
                    <a:pt x="78935" y="34325"/>
                  </a:cubicBezTo>
                  <a:lnTo>
                    <a:pt x="64447" y="34325"/>
                  </a:lnTo>
                  <a:cubicBezTo>
                    <a:pt x="61685" y="22041"/>
                    <a:pt x="53985" y="13959"/>
                    <a:pt x="40232" y="13959"/>
                  </a:cubicBezTo>
                  <a:cubicBezTo>
                    <a:pt x="24803" y="13959"/>
                    <a:pt x="16545" y="22952"/>
                    <a:pt x="16545" y="34149"/>
                  </a:cubicBezTo>
                  <a:cubicBezTo>
                    <a:pt x="16545" y="45904"/>
                    <a:pt x="22423" y="53251"/>
                    <a:pt x="35647" y="56895"/>
                  </a:cubicBezTo>
                  <a:lnTo>
                    <a:pt x="50694" y="61127"/>
                  </a:lnTo>
                  <a:cubicBezTo>
                    <a:pt x="68855" y="66269"/>
                    <a:pt x="80610" y="77466"/>
                    <a:pt x="80610" y="97832"/>
                  </a:cubicBezTo>
                  <a:cubicBezTo>
                    <a:pt x="80610" y="118374"/>
                    <a:pt x="67386" y="132157"/>
                    <a:pt x="41701" y="132157"/>
                  </a:cubicBezTo>
                  <a:cubicBezTo>
                    <a:pt x="18338" y="132157"/>
                    <a:pt x="1822" y="116905"/>
                    <a:pt x="0" y="92307"/>
                  </a:cubicBezTo>
                  <a:close/>
                </a:path>
              </a:pathLst>
            </a:custGeom>
            <a:solidFill>
              <a:srgbClr val="1F2A44"/>
            </a:solidFill>
            <a:ln w="29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 sz="2315"/>
            </a:p>
          </p:txBody>
        </p:sp>
        <p:sp>
          <p:nvSpPr>
            <p:cNvPr id="6" name="Forma Livre: Forma 5">
              <a:extLst>
                <a:ext uri="{FF2B5EF4-FFF2-40B4-BE49-F238E27FC236}">
                  <a16:creationId xmlns:a16="http://schemas.microsoft.com/office/drawing/2014/main" id="{0949CE37-9CA6-4022-A0C7-903BF4E41492}"/>
                </a:ext>
              </a:extLst>
            </p:cNvPr>
            <p:cNvSpPr/>
            <p:nvPr/>
          </p:nvSpPr>
          <p:spPr>
            <a:xfrm>
              <a:off x="713761" y="276348"/>
              <a:ext cx="82961" cy="128483"/>
            </a:xfrm>
            <a:custGeom>
              <a:avLst/>
              <a:gdLst>
                <a:gd name="connsiteX0" fmla="*/ 41495 w 82961"/>
                <a:gd name="connsiteY0" fmla="*/ 78553 h 128483"/>
                <a:gd name="connsiteX1" fmla="*/ 14135 w 82961"/>
                <a:gd name="connsiteY1" fmla="*/ 78553 h 128483"/>
                <a:gd name="connsiteX2" fmla="*/ 14135 w 82961"/>
                <a:gd name="connsiteY2" fmla="*/ 128483 h 128483"/>
                <a:gd name="connsiteX3" fmla="*/ 0 w 82961"/>
                <a:gd name="connsiteY3" fmla="*/ 128483 h 128483"/>
                <a:gd name="connsiteX4" fmla="*/ 0 w 82961"/>
                <a:gd name="connsiteY4" fmla="*/ 0 h 128483"/>
                <a:gd name="connsiteX5" fmla="*/ 41495 w 82961"/>
                <a:gd name="connsiteY5" fmla="*/ 0 h 128483"/>
                <a:gd name="connsiteX6" fmla="*/ 82961 w 82961"/>
                <a:gd name="connsiteY6" fmla="*/ 39291 h 128483"/>
                <a:gd name="connsiteX7" fmla="*/ 41495 w 82961"/>
                <a:gd name="connsiteY7" fmla="*/ 78553 h 128483"/>
                <a:gd name="connsiteX8" fmla="*/ 41495 w 82961"/>
                <a:gd name="connsiteY8" fmla="*/ 13930 h 128483"/>
                <a:gd name="connsiteX9" fmla="*/ 14135 w 82961"/>
                <a:gd name="connsiteY9" fmla="*/ 13930 h 128483"/>
                <a:gd name="connsiteX10" fmla="*/ 14135 w 82961"/>
                <a:gd name="connsiteY10" fmla="*/ 64594 h 128483"/>
                <a:gd name="connsiteX11" fmla="*/ 41495 w 82961"/>
                <a:gd name="connsiteY11" fmla="*/ 64594 h 128483"/>
                <a:gd name="connsiteX12" fmla="*/ 68473 w 82961"/>
                <a:gd name="connsiteY12" fmla="*/ 39262 h 128483"/>
                <a:gd name="connsiteX13" fmla="*/ 41495 w 82961"/>
                <a:gd name="connsiteY13" fmla="*/ 13930 h 128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2961" h="128483">
                  <a:moveTo>
                    <a:pt x="41495" y="78553"/>
                  </a:moveTo>
                  <a:lnTo>
                    <a:pt x="14135" y="78553"/>
                  </a:lnTo>
                  <a:lnTo>
                    <a:pt x="14135" y="128483"/>
                  </a:lnTo>
                  <a:lnTo>
                    <a:pt x="0" y="128483"/>
                  </a:lnTo>
                  <a:lnTo>
                    <a:pt x="0" y="0"/>
                  </a:lnTo>
                  <a:lnTo>
                    <a:pt x="41495" y="0"/>
                  </a:lnTo>
                  <a:cubicBezTo>
                    <a:pt x="71236" y="0"/>
                    <a:pt x="82961" y="16516"/>
                    <a:pt x="82961" y="39291"/>
                  </a:cubicBezTo>
                  <a:cubicBezTo>
                    <a:pt x="82991" y="62008"/>
                    <a:pt x="71236" y="78553"/>
                    <a:pt x="41495" y="78553"/>
                  </a:cubicBezTo>
                  <a:close/>
                  <a:moveTo>
                    <a:pt x="41495" y="13930"/>
                  </a:moveTo>
                  <a:lnTo>
                    <a:pt x="14135" y="13930"/>
                  </a:lnTo>
                  <a:lnTo>
                    <a:pt x="14135" y="64594"/>
                  </a:lnTo>
                  <a:lnTo>
                    <a:pt x="41495" y="64594"/>
                  </a:lnTo>
                  <a:cubicBezTo>
                    <a:pt x="61303" y="64594"/>
                    <a:pt x="68473" y="53221"/>
                    <a:pt x="68473" y="39262"/>
                  </a:cubicBezTo>
                  <a:cubicBezTo>
                    <a:pt x="68473" y="25303"/>
                    <a:pt x="61332" y="13930"/>
                    <a:pt x="41495" y="13930"/>
                  </a:cubicBezTo>
                  <a:close/>
                </a:path>
              </a:pathLst>
            </a:custGeom>
            <a:solidFill>
              <a:srgbClr val="1F2A44"/>
            </a:solidFill>
            <a:ln w="29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 sz="2315"/>
            </a:p>
          </p:txBody>
        </p:sp>
        <p:sp>
          <p:nvSpPr>
            <p:cNvPr id="7" name="Forma Livre: Forma 6">
              <a:extLst>
                <a:ext uri="{FF2B5EF4-FFF2-40B4-BE49-F238E27FC236}">
                  <a16:creationId xmlns:a16="http://schemas.microsoft.com/office/drawing/2014/main" id="{574EC17F-A00A-473B-A877-FB6D41190D8F}"/>
                </a:ext>
              </a:extLst>
            </p:cNvPr>
            <p:cNvSpPr/>
            <p:nvPr/>
          </p:nvSpPr>
          <p:spPr>
            <a:xfrm>
              <a:off x="597798" y="462990"/>
              <a:ext cx="82784" cy="128483"/>
            </a:xfrm>
            <a:custGeom>
              <a:avLst/>
              <a:gdLst>
                <a:gd name="connsiteX0" fmla="*/ 0 w 82784"/>
                <a:gd name="connsiteY0" fmla="*/ 13959 h 128483"/>
                <a:gd name="connsiteX1" fmla="*/ 0 w 82784"/>
                <a:gd name="connsiteY1" fmla="*/ 0 h 128483"/>
                <a:gd name="connsiteX2" fmla="*/ 82785 w 82784"/>
                <a:gd name="connsiteY2" fmla="*/ 0 h 128483"/>
                <a:gd name="connsiteX3" fmla="*/ 82785 w 82784"/>
                <a:gd name="connsiteY3" fmla="*/ 13959 h 128483"/>
                <a:gd name="connsiteX4" fmla="*/ 48460 w 82784"/>
                <a:gd name="connsiteY4" fmla="*/ 13959 h 128483"/>
                <a:gd name="connsiteX5" fmla="*/ 48460 w 82784"/>
                <a:gd name="connsiteY5" fmla="*/ 128483 h 128483"/>
                <a:gd name="connsiteX6" fmla="*/ 34325 w 82784"/>
                <a:gd name="connsiteY6" fmla="*/ 128483 h 128483"/>
                <a:gd name="connsiteX7" fmla="*/ 34325 w 82784"/>
                <a:gd name="connsiteY7" fmla="*/ 13959 h 128483"/>
                <a:gd name="connsiteX8" fmla="*/ 0 w 82784"/>
                <a:gd name="connsiteY8" fmla="*/ 13959 h 128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2784" h="128483">
                  <a:moveTo>
                    <a:pt x="0" y="13959"/>
                  </a:moveTo>
                  <a:lnTo>
                    <a:pt x="0" y="0"/>
                  </a:lnTo>
                  <a:lnTo>
                    <a:pt x="82785" y="0"/>
                  </a:lnTo>
                  <a:lnTo>
                    <a:pt x="82785" y="13959"/>
                  </a:lnTo>
                  <a:lnTo>
                    <a:pt x="48460" y="13959"/>
                  </a:lnTo>
                  <a:lnTo>
                    <a:pt x="48460" y="128483"/>
                  </a:lnTo>
                  <a:lnTo>
                    <a:pt x="34325" y="128483"/>
                  </a:lnTo>
                  <a:lnTo>
                    <a:pt x="34325" y="13959"/>
                  </a:lnTo>
                  <a:lnTo>
                    <a:pt x="0" y="13959"/>
                  </a:lnTo>
                  <a:close/>
                </a:path>
              </a:pathLst>
            </a:custGeom>
            <a:solidFill>
              <a:srgbClr val="1F2A44"/>
            </a:solidFill>
            <a:ln w="29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 sz="2315"/>
            </a:p>
          </p:txBody>
        </p:sp>
        <p:sp>
          <p:nvSpPr>
            <p:cNvPr id="8" name="Forma Livre: Forma 7">
              <a:extLst>
                <a:ext uri="{FF2B5EF4-FFF2-40B4-BE49-F238E27FC236}">
                  <a16:creationId xmlns:a16="http://schemas.microsoft.com/office/drawing/2014/main" id="{73C6421E-DC82-4398-B2EC-665A2A87C7D0}"/>
                </a:ext>
              </a:extLst>
            </p:cNvPr>
            <p:cNvSpPr/>
            <p:nvPr/>
          </p:nvSpPr>
          <p:spPr>
            <a:xfrm>
              <a:off x="716171" y="462990"/>
              <a:ext cx="73057" cy="128483"/>
            </a:xfrm>
            <a:custGeom>
              <a:avLst/>
              <a:gdLst>
                <a:gd name="connsiteX0" fmla="*/ 14135 w 73057"/>
                <a:gd name="connsiteY0" fmla="*/ 114524 h 128483"/>
                <a:gd name="connsiteX1" fmla="*/ 73058 w 73057"/>
                <a:gd name="connsiteY1" fmla="*/ 114524 h 128483"/>
                <a:gd name="connsiteX2" fmla="*/ 73058 w 73057"/>
                <a:gd name="connsiteY2" fmla="*/ 128483 h 128483"/>
                <a:gd name="connsiteX3" fmla="*/ 0 w 73057"/>
                <a:gd name="connsiteY3" fmla="*/ 128483 h 128483"/>
                <a:gd name="connsiteX4" fmla="*/ 0 w 73057"/>
                <a:gd name="connsiteY4" fmla="*/ 0 h 128483"/>
                <a:gd name="connsiteX5" fmla="*/ 73058 w 73057"/>
                <a:gd name="connsiteY5" fmla="*/ 0 h 128483"/>
                <a:gd name="connsiteX6" fmla="*/ 73058 w 73057"/>
                <a:gd name="connsiteY6" fmla="*/ 13959 h 128483"/>
                <a:gd name="connsiteX7" fmla="*/ 14135 w 73057"/>
                <a:gd name="connsiteY7" fmla="*/ 13959 h 128483"/>
                <a:gd name="connsiteX8" fmla="*/ 14135 w 73057"/>
                <a:gd name="connsiteY8" fmla="*/ 56542 h 128483"/>
                <a:gd name="connsiteX9" fmla="*/ 60215 w 73057"/>
                <a:gd name="connsiteY9" fmla="*/ 56542 h 128483"/>
                <a:gd name="connsiteX10" fmla="*/ 60215 w 73057"/>
                <a:gd name="connsiteY10" fmla="*/ 70501 h 128483"/>
                <a:gd name="connsiteX11" fmla="*/ 14135 w 73057"/>
                <a:gd name="connsiteY11" fmla="*/ 70501 h 128483"/>
                <a:gd name="connsiteX12" fmla="*/ 14135 w 73057"/>
                <a:gd name="connsiteY12" fmla="*/ 114524 h 128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3057" h="128483">
                  <a:moveTo>
                    <a:pt x="14135" y="114524"/>
                  </a:moveTo>
                  <a:lnTo>
                    <a:pt x="73058" y="114524"/>
                  </a:lnTo>
                  <a:lnTo>
                    <a:pt x="73058" y="128483"/>
                  </a:lnTo>
                  <a:lnTo>
                    <a:pt x="0" y="128483"/>
                  </a:lnTo>
                  <a:lnTo>
                    <a:pt x="0" y="0"/>
                  </a:lnTo>
                  <a:lnTo>
                    <a:pt x="73058" y="0"/>
                  </a:lnTo>
                  <a:lnTo>
                    <a:pt x="73058" y="13959"/>
                  </a:lnTo>
                  <a:lnTo>
                    <a:pt x="14135" y="13959"/>
                  </a:lnTo>
                  <a:lnTo>
                    <a:pt x="14135" y="56542"/>
                  </a:lnTo>
                  <a:lnTo>
                    <a:pt x="60215" y="56542"/>
                  </a:lnTo>
                  <a:lnTo>
                    <a:pt x="60215" y="70501"/>
                  </a:lnTo>
                  <a:lnTo>
                    <a:pt x="14135" y="70501"/>
                  </a:lnTo>
                  <a:lnTo>
                    <a:pt x="14135" y="114524"/>
                  </a:lnTo>
                  <a:close/>
                </a:path>
              </a:pathLst>
            </a:custGeom>
            <a:solidFill>
              <a:srgbClr val="1F2A44"/>
            </a:solidFill>
            <a:ln w="29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 sz="2315"/>
            </a:p>
          </p:txBody>
        </p:sp>
        <p:sp>
          <p:nvSpPr>
            <p:cNvPr id="9" name="Forma Livre: Forma 8">
              <a:extLst>
                <a:ext uri="{FF2B5EF4-FFF2-40B4-BE49-F238E27FC236}">
                  <a16:creationId xmlns:a16="http://schemas.microsoft.com/office/drawing/2014/main" id="{D8EE4358-4542-474C-9D3F-60386F2F2BE1}"/>
                </a:ext>
              </a:extLst>
            </p:cNvPr>
            <p:cNvSpPr/>
            <p:nvPr/>
          </p:nvSpPr>
          <p:spPr>
            <a:xfrm>
              <a:off x="821702" y="461109"/>
              <a:ext cx="82785" cy="132127"/>
            </a:xfrm>
            <a:custGeom>
              <a:avLst/>
              <a:gdLst>
                <a:gd name="connsiteX0" fmla="*/ 82785 w 82785"/>
                <a:gd name="connsiteY0" fmla="*/ 39879 h 132127"/>
                <a:gd name="connsiteX1" fmla="*/ 68649 w 82785"/>
                <a:gd name="connsiteY1" fmla="*/ 39879 h 132127"/>
                <a:gd name="connsiteX2" fmla="*/ 41495 w 82785"/>
                <a:gd name="connsiteY2" fmla="*/ 13989 h 132127"/>
                <a:gd name="connsiteX3" fmla="*/ 14165 w 82785"/>
                <a:gd name="connsiteY3" fmla="*/ 43523 h 132127"/>
                <a:gd name="connsiteX4" fmla="*/ 14165 w 82785"/>
                <a:gd name="connsiteY4" fmla="*/ 88663 h 132127"/>
                <a:gd name="connsiteX5" fmla="*/ 41495 w 82785"/>
                <a:gd name="connsiteY5" fmla="*/ 118198 h 132127"/>
                <a:gd name="connsiteX6" fmla="*/ 68649 w 82785"/>
                <a:gd name="connsiteY6" fmla="*/ 92307 h 132127"/>
                <a:gd name="connsiteX7" fmla="*/ 82785 w 82785"/>
                <a:gd name="connsiteY7" fmla="*/ 92307 h 132127"/>
                <a:gd name="connsiteX8" fmla="*/ 41495 w 82785"/>
                <a:gd name="connsiteY8" fmla="*/ 132127 h 132127"/>
                <a:gd name="connsiteX9" fmla="*/ 0 w 82785"/>
                <a:gd name="connsiteY9" fmla="*/ 88633 h 132127"/>
                <a:gd name="connsiteX10" fmla="*/ 0 w 82785"/>
                <a:gd name="connsiteY10" fmla="*/ 43494 h 132127"/>
                <a:gd name="connsiteX11" fmla="*/ 41495 w 82785"/>
                <a:gd name="connsiteY11" fmla="*/ 0 h 132127"/>
                <a:gd name="connsiteX12" fmla="*/ 82785 w 82785"/>
                <a:gd name="connsiteY12" fmla="*/ 39879 h 132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2785" h="132127">
                  <a:moveTo>
                    <a:pt x="82785" y="39879"/>
                  </a:moveTo>
                  <a:lnTo>
                    <a:pt x="68649" y="39879"/>
                  </a:lnTo>
                  <a:cubicBezTo>
                    <a:pt x="67180" y="22805"/>
                    <a:pt x="55807" y="13989"/>
                    <a:pt x="41495" y="13989"/>
                  </a:cubicBezTo>
                  <a:cubicBezTo>
                    <a:pt x="26273" y="13989"/>
                    <a:pt x="14165" y="24069"/>
                    <a:pt x="14165" y="43523"/>
                  </a:cubicBezTo>
                  <a:lnTo>
                    <a:pt x="14165" y="88663"/>
                  </a:lnTo>
                  <a:cubicBezTo>
                    <a:pt x="14165" y="108118"/>
                    <a:pt x="26273" y="118198"/>
                    <a:pt x="41495" y="118198"/>
                  </a:cubicBezTo>
                  <a:cubicBezTo>
                    <a:pt x="55807" y="118198"/>
                    <a:pt x="67180" y="109381"/>
                    <a:pt x="68649" y="92307"/>
                  </a:cubicBezTo>
                  <a:lnTo>
                    <a:pt x="82785" y="92307"/>
                  </a:lnTo>
                  <a:cubicBezTo>
                    <a:pt x="81316" y="117081"/>
                    <a:pt x="64976" y="132127"/>
                    <a:pt x="41495" y="132127"/>
                  </a:cubicBezTo>
                  <a:cubicBezTo>
                    <a:pt x="16898" y="132127"/>
                    <a:pt x="0" y="115611"/>
                    <a:pt x="0" y="88633"/>
                  </a:cubicBezTo>
                  <a:lnTo>
                    <a:pt x="0" y="43494"/>
                  </a:lnTo>
                  <a:cubicBezTo>
                    <a:pt x="0" y="16516"/>
                    <a:pt x="16898" y="0"/>
                    <a:pt x="41495" y="0"/>
                  </a:cubicBezTo>
                  <a:cubicBezTo>
                    <a:pt x="64976" y="59"/>
                    <a:pt x="81316" y="15105"/>
                    <a:pt x="82785" y="39879"/>
                  </a:cubicBezTo>
                  <a:close/>
                </a:path>
              </a:pathLst>
            </a:custGeom>
            <a:solidFill>
              <a:srgbClr val="1F2A44"/>
            </a:solidFill>
            <a:ln w="29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 sz="2315"/>
            </a:p>
          </p:txBody>
        </p:sp>
        <p:sp>
          <p:nvSpPr>
            <p:cNvPr id="11" name="Forma Livre: Forma 10">
              <a:extLst>
                <a:ext uri="{FF2B5EF4-FFF2-40B4-BE49-F238E27FC236}">
                  <a16:creationId xmlns:a16="http://schemas.microsoft.com/office/drawing/2014/main" id="{09BCCC78-8A6F-4F22-990C-2C74CF257F52}"/>
                </a:ext>
              </a:extLst>
            </p:cNvPr>
            <p:cNvSpPr/>
            <p:nvPr/>
          </p:nvSpPr>
          <p:spPr>
            <a:xfrm>
              <a:off x="932552" y="462990"/>
              <a:ext cx="82961" cy="128483"/>
            </a:xfrm>
            <a:custGeom>
              <a:avLst/>
              <a:gdLst>
                <a:gd name="connsiteX0" fmla="*/ 68826 w 82961"/>
                <a:gd name="connsiteY0" fmla="*/ 0 h 128483"/>
                <a:gd name="connsiteX1" fmla="*/ 82961 w 82961"/>
                <a:gd name="connsiteY1" fmla="*/ 0 h 128483"/>
                <a:gd name="connsiteX2" fmla="*/ 82961 w 82961"/>
                <a:gd name="connsiteY2" fmla="*/ 128483 h 128483"/>
                <a:gd name="connsiteX3" fmla="*/ 68826 w 82961"/>
                <a:gd name="connsiteY3" fmla="*/ 128483 h 128483"/>
                <a:gd name="connsiteX4" fmla="*/ 68826 w 82961"/>
                <a:gd name="connsiteY4" fmla="*/ 70472 h 128483"/>
                <a:gd name="connsiteX5" fmla="*/ 14135 w 82961"/>
                <a:gd name="connsiteY5" fmla="*/ 70472 h 128483"/>
                <a:gd name="connsiteX6" fmla="*/ 14135 w 82961"/>
                <a:gd name="connsiteY6" fmla="*/ 128483 h 128483"/>
                <a:gd name="connsiteX7" fmla="*/ 0 w 82961"/>
                <a:gd name="connsiteY7" fmla="*/ 128483 h 128483"/>
                <a:gd name="connsiteX8" fmla="*/ 0 w 82961"/>
                <a:gd name="connsiteY8" fmla="*/ 0 h 128483"/>
                <a:gd name="connsiteX9" fmla="*/ 14135 w 82961"/>
                <a:gd name="connsiteY9" fmla="*/ 0 h 128483"/>
                <a:gd name="connsiteX10" fmla="*/ 14135 w 82961"/>
                <a:gd name="connsiteY10" fmla="*/ 56542 h 128483"/>
                <a:gd name="connsiteX11" fmla="*/ 68826 w 82961"/>
                <a:gd name="connsiteY11" fmla="*/ 56542 h 128483"/>
                <a:gd name="connsiteX12" fmla="*/ 68826 w 82961"/>
                <a:gd name="connsiteY12" fmla="*/ 0 h 128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2961" h="128483">
                  <a:moveTo>
                    <a:pt x="68826" y="0"/>
                  </a:moveTo>
                  <a:lnTo>
                    <a:pt x="82961" y="0"/>
                  </a:lnTo>
                  <a:lnTo>
                    <a:pt x="82961" y="128483"/>
                  </a:lnTo>
                  <a:lnTo>
                    <a:pt x="68826" y="128483"/>
                  </a:lnTo>
                  <a:lnTo>
                    <a:pt x="68826" y="70472"/>
                  </a:lnTo>
                  <a:lnTo>
                    <a:pt x="14135" y="70472"/>
                  </a:lnTo>
                  <a:lnTo>
                    <a:pt x="14135" y="128483"/>
                  </a:lnTo>
                  <a:lnTo>
                    <a:pt x="0" y="128483"/>
                  </a:lnTo>
                  <a:lnTo>
                    <a:pt x="0" y="0"/>
                  </a:lnTo>
                  <a:lnTo>
                    <a:pt x="14135" y="0"/>
                  </a:lnTo>
                  <a:lnTo>
                    <a:pt x="14135" y="56542"/>
                  </a:lnTo>
                  <a:lnTo>
                    <a:pt x="68826" y="56542"/>
                  </a:lnTo>
                  <a:lnTo>
                    <a:pt x="68826" y="0"/>
                  </a:lnTo>
                  <a:close/>
                </a:path>
              </a:pathLst>
            </a:custGeom>
            <a:solidFill>
              <a:srgbClr val="1F2A44"/>
            </a:solidFill>
            <a:ln w="29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 sz="2315"/>
            </a:p>
          </p:txBody>
        </p:sp>
        <p:grpSp>
          <p:nvGrpSpPr>
            <p:cNvPr id="12" name="Gráfico 9">
              <a:extLst>
                <a:ext uri="{FF2B5EF4-FFF2-40B4-BE49-F238E27FC236}">
                  <a16:creationId xmlns:a16="http://schemas.microsoft.com/office/drawing/2014/main" id="{C7664760-EAB8-42BE-8EE1-49B6161A7EBD}"/>
                </a:ext>
              </a:extLst>
            </p:cNvPr>
            <p:cNvGrpSpPr/>
            <p:nvPr/>
          </p:nvGrpSpPr>
          <p:grpSpPr>
            <a:xfrm>
              <a:off x="234361" y="273733"/>
              <a:ext cx="316945" cy="317211"/>
              <a:chOff x="234361" y="273733"/>
              <a:chExt cx="316945" cy="317211"/>
            </a:xfrm>
          </p:grpSpPr>
          <p:grpSp>
            <p:nvGrpSpPr>
              <p:cNvPr id="13" name="Gráfico 9">
                <a:extLst>
                  <a:ext uri="{FF2B5EF4-FFF2-40B4-BE49-F238E27FC236}">
                    <a16:creationId xmlns:a16="http://schemas.microsoft.com/office/drawing/2014/main" id="{E8A46F9F-CDB9-4DB3-AEDF-ED25586311A3}"/>
                  </a:ext>
                </a:extLst>
              </p:cNvPr>
              <p:cNvGrpSpPr/>
              <p:nvPr/>
            </p:nvGrpSpPr>
            <p:grpSpPr>
              <a:xfrm>
                <a:off x="240268" y="273762"/>
                <a:ext cx="311038" cy="317182"/>
                <a:chOff x="240268" y="273762"/>
                <a:chExt cx="311038" cy="317182"/>
              </a:xfrm>
              <a:solidFill>
                <a:srgbClr val="D0D3D4"/>
              </a:solidFill>
            </p:grpSpPr>
            <p:sp>
              <p:nvSpPr>
                <p:cNvPr id="16" name="Forma Livre: Forma 15">
                  <a:extLst>
                    <a:ext uri="{FF2B5EF4-FFF2-40B4-BE49-F238E27FC236}">
                      <a16:creationId xmlns:a16="http://schemas.microsoft.com/office/drawing/2014/main" id="{653F67B4-52D3-47A9-A3D9-FE6BA5AFF691}"/>
                    </a:ext>
                  </a:extLst>
                </p:cNvPr>
                <p:cNvSpPr/>
                <p:nvPr/>
              </p:nvSpPr>
              <p:spPr>
                <a:xfrm>
                  <a:off x="313149" y="511479"/>
                  <a:ext cx="79464" cy="79464"/>
                </a:xfrm>
                <a:custGeom>
                  <a:avLst/>
                  <a:gdLst>
                    <a:gd name="connsiteX0" fmla="*/ 0 w 79464"/>
                    <a:gd name="connsiteY0" fmla="*/ 79464 h 79464"/>
                    <a:gd name="connsiteX1" fmla="*/ 10433 w 79464"/>
                    <a:gd name="connsiteY1" fmla="*/ 79464 h 79464"/>
                    <a:gd name="connsiteX2" fmla="*/ 79464 w 79464"/>
                    <a:gd name="connsiteY2" fmla="*/ 79464 h 79464"/>
                    <a:gd name="connsiteX3" fmla="*/ 79464 w 79464"/>
                    <a:gd name="connsiteY3" fmla="*/ 0 h 79464"/>
                    <a:gd name="connsiteX4" fmla="*/ 0 w 79464"/>
                    <a:gd name="connsiteY4" fmla="*/ 79464 h 794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9464" h="79464">
                      <a:moveTo>
                        <a:pt x="0" y="79464"/>
                      </a:moveTo>
                      <a:lnTo>
                        <a:pt x="10433" y="79464"/>
                      </a:lnTo>
                      <a:lnTo>
                        <a:pt x="79464" y="79464"/>
                      </a:lnTo>
                      <a:lnTo>
                        <a:pt x="79464" y="0"/>
                      </a:lnTo>
                      <a:cubicBezTo>
                        <a:pt x="79464" y="43876"/>
                        <a:pt x="43876" y="79464"/>
                        <a:pt x="0" y="79464"/>
                      </a:cubicBezTo>
                      <a:close/>
                    </a:path>
                  </a:pathLst>
                </a:custGeom>
                <a:solidFill>
                  <a:srgbClr val="D0D3D4"/>
                </a:solidFill>
                <a:ln w="292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2315"/>
                </a:p>
              </p:txBody>
            </p:sp>
            <p:sp>
              <p:nvSpPr>
                <p:cNvPr id="17" name="Forma Livre: Forma 16">
                  <a:extLst>
                    <a:ext uri="{FF2B5EF4-FFF2-40B4-BE49-F238E27FC236}">
                      <a16:creationId xmlns:a16="http://schemas.microsoft.com/office/drawing/2014/main" id="{05B94CFB-F3FC-4672-8B6B-C0B5BABB271A}"/>
                    </a:ext>
                  </a:extLst>
                </p:cNvPr>
                <p:cNvSpPr/>
                <p:nvPr/>
              </p:nvSpPr>
              <p:spPr>
                <a:xfrm>
                  <a:off x="240268" y="273762"/>
                  <a:ext cx="311038" cy="317182"/>
                </a:xfrm>
                <a:custGeom>
                  <a:avLst/>
                  <a:gdLst>
                    <a:gd name="connsiteX0" fmla="*/ 0 w 311038"/>
                    <a:gd name="connsiteY0" fmla="*/ 0 h 317182"/>
                    <a:gd name="connsiteX1" fmla="*/ 0 w 311038"/>
                    <a:gd name="connsiteY1" fmla="*/ 158224 h 317182"/>
                    <a:gd name="connsiteX2" fmla="*/ 72881 w 311038"/>
                    <a:gd name="connsiteY2" fmla="*/ 158224 h 317182"/>
                    <a:gd name="connsiteX3" fmla="*/ 84989 w 311038"/>
                    <a:gd name="connsiteY3" fmla="*/ 159135 h 317182"/>
                    <a:gd name="connsiteX4" fmla="*/ 107353 w 311038"/>
                    <a:gd name="connsiteY4" fmla="*/ 166070 h 317182"/>
                    <a:gd name="connsiteX5" fmla="*/ 114112 w 311038"/>
                    <a:gd name="connsiteY5" fmla="*/ 169744 h 317182"/>
                    <a:gd name="connsiteX6" fmla="*/ 123458 w 311038"/>
                    <a:gd name="connsiteY6" fmla="*/ 176385 h 317182"/>
                    <a:gd name="connsiteX7" fmla="*/ 138798 w 311038"/>
                    <a:gd name="connsiteY7" fmla="*/ 193283 h 317182"/>
                    <a:gd name="connsiteX8" fmla="*/ 142765 w 311038"/>
                    <a:gd name="connsiteY8" fmla="*/ 199837 h 317182"/>
                    <a:gd name="connsiteX9" fmla="*/ 146115 w 311038"/>
                    <a:gd name="connsiteY9" fmla="*/ 206772 h 317182"/>
                    <a:gd name="connsiteX10" fmla="*/ 149848 w 311038"/>
                    <a:gd name="connsiteY10" fmla="*/ 217851 h 317182"/>
                    <a:gd name="connsiteX11" fmla="*/ 152346 w 311038"/>
                    <a:gd name="connsiteY11" fmla="*/ 237718 h 317182"/>
                    <a:gd name="connsiteX12" fmla="*/ 152346 w 311038"/>
                    <a:gd name="connsiteY12" fmla="*/ 187905 h 317182"/>
                    <a:gd name="connsiteX13" fmla="*/ 201805 w 311038"/>
                    <a:gd name="connsiteY13" fmla="*/ 187905 h 317182"/>
                    <a:gd name="connsiteX14" fmla="*/ 201805 w 311038"/>
                    <a:gd name="connsiteY14" fmla="*/ 317182 h 317182"/>
                    <a:gd name="connsiteX15" fmla="*/ 311039 w 311038"/>
                    <a:gd name="connsiteY15" fmla="*/ 317182 h 317182"/>
                    <a:gd name="connsiteX16" fmla="*/ 311039 w 311038"/>
                    <a:gd name="connsiteY16" fmla="*/ 317182 h 317182"/>
                    <a:gd name="connsiteX17" fmla="*/ 311039 w 311038"/>
                    <a:gd name="connsiteY17" fmla="*/ 0 h 317182"/>
                    <a:gd name="connsiteX18" fmla="*/ 0 w 311038"/>
                    <a:gd name="connsiteY18" fmla="*/ 0 h 3171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311038" h="317182">
                      <a:moveTo>
                        <a:pt x="0" y="0"/>
                      </a:moveTo>
                      <a:lnTo>
                        <a:pt x="0" y="158224"/>
                      </a:lnTo>
                      <a:lnTo>
                        <a:pt x="72881" y="158224"/>
                      </a:lnTo>
                      <a:cubicBezTo>
                        <a:pt x="76996" y="158224"/>
                        <a:pt x="81051" y="158547"/>
                        <a:pt x="84989" y="159135"/>
                      </a:cubicBezTo>
                      <a:cubicBezTo>
                        <a:pt x="92894" y="160340"/>
                        <a:pt x="100388" y="162720"/>
                        <a:pt x="107353" y="166070"/>
                      </a:cubicBezTo>
                      <a:cubicBezTo>
                        <a:pt x="109675" y="167187"/>
                        <a:pt x="111908" y="168421"/>
                        <a:pt x="114112" y="169744"/>
                      </a:cubicBezTo>
                      <a:cubicBezTo>
                        <a:pt x="117404" y="171742"/>
                        <a:pt x="120519" y="173946"/>
                        <a:pt x="123458" y="176385"/>
                      </a:cubicBezTo>
                      <a:cubicBezTo>
                        <a:pt x="129335" y="181234"/>
                        <a:pt x="134507" y="186936"/>
                        <a:pt x="138798" y="193283"/>
                      </a:cubicBezTo>
                      <a:cubicBezTo>
                        <a:pt x="140238" y="195399"/>
                        <a:pt x="141560" y="197574"/>
                        <a:pt x="142765" y="199837"/>
                      </a:cubicBezTo>
                      <a:cubicBezTo>
                        <a:pt x="143999" y="202100"/>
                        <a:pt x="145116" y="204421"/>
                        <a:pt x="146115" y="206772"/>
                      </a:cubicBezTo>
                      <a:cubicBezTo>
                        <a:pt x="147614" y="210328"/>
                        <a:pt x="148878" y="214031"/>
                        <a:pt x="149848" y="217851"/>
                      </a:cubicBezTo>
                      <a:cubicBezTo>
                        <a:pt x="151493" y="224199"/>
                        <a:pt x="152346" y="230841"/>
                        <a:pt x="152346" y="237718"/>
                      </a:cubicBezTo>
                      <a:lnTo>
                        <a:pt x="152346" y="187905"/>
                      </a:lnTo>
                      <a:lnTo>
                        <a:pt x="201805" y="187905"/>
                      </a:lnTo>
                      <a:lnTo>
                        <a:pt x="201805" y="317182"/>
                      </a:lnTo>
                      <a:lnTo>
                        <a:pt x="311039" y="317182"/>
                      </a:lnTo>
                      <a:lnTo>
                        <a:pt x="311039" y="317182"/>
                      </a:lnTo>
                      <a:lnTo>
                        <a:pt x="311039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0D3D4"/>
                </a:solidFill>
                <a:ln w="292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2315"/>
                </a:p>
              </p:txBody>
            </p:sp>
          </p:grpSp>
          <p:sp>
            <p:nvSpPr>
              <p:cNvPr id="22" name="Forma Livre: Forma 21">
                <a:extLst>
                  <a:ext uri="{FF2B5EF4-FFF2-40B4-BE49-F238E27FC236}">
                    <a16:creationId xmlns:a16="http://schemas.microsoft.com/office/drawing/2014/main" id="{8C725DC1-951A-412E-8138-6A0CDD3EC6A5}"/>
                  </a:ext>
                </a:extLst>
              </p:cNvPr>
              <p:cNvSpPr/>
              <p:nvPr/>
            </p:nvSpPr>
            <p:spPr>
              <a:xfrm>
                <a:off x="392613" y="461667"/>
                <a:ext cx="49459" cy="129276"/>
              </a:xfrm>
              <a:custGeom>
                <a:avLst/>
                <a:gdLst>
                  <a:gd name="connsiteX0" fmla="*/ 0 w 49459"/>
                  <a:gd name="connsiteY0" fmla="*/ 0 h 129276"/>
                  <a:gd name="connsiteX1" fmla="*/ 49459 w 49459"/>
                  <a:gd name="connsiteY1" fmla="*/ 0 h 129276"/>
                  <a:gd name="connsiteX2" fmla="*/ 49459 w 49459"/>
                  <a:gd name="connsiteY2" fmla="*/ 129277 h 129276"/>
                  <a:gd name="connsiteX3" fmla="*/ 0 w 49459"/>
                  <a:gd name="connsiteY3" fmla="*/ 129277 h 1292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9459" h="129276">
                    <a:moveTo>
                      <a:pt x="0" y="0"/>
                    </a:moveTo>
                    <a:lnTo>
                      <a:pt x="49459" y="0"/>
                    </a:lnTo>
                    <a:lnTo>
                      <a:pt x="49459" y="129277"/>
                    </a:lnTo>
                    <a:lnTo>
                      <a:pt x="0" y="129277"/>
                    </a:lnTo>
                    <a:close/>
                  </a:path>
                </a:pathLst>
              </a:custGeom>
              <a:solidFill>
                <a:srgbClr val="1F2A44"/>
              </a:solidFill>
              <a:ln w="29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2315"/>
              </a:p>
            </p:txBody>
          </p:sp>
          <p:sp>
            <p:nvSpPr>
              <p:cNvPr id="23" name="Forma Livre: Forma 22">
                <a:extLst>
                  <a:ext uri="{FF2B5EF4-FFF2-40B4-BE49-F238E27FC236}">
                    <a16:creationId xmlns:a16="http://schemas.microsoft.com/office/drawing/2014/main" id="{A80F4DDD-9D3D-4127-92F5-0348C71D6517}"/>
                  </a:ext>
                </a:extLst>
              </p:cNvPr>
              <p:cNvSpPr/>
              <p:nvPr/>
            </p:nvSpPr>
            <p:spPr>
              <a:xfrm>
                <a:off x="234390" y="273733"/>
                <a:ext cx="158134" cy="158253"/>
              </a:xfrm>
              <a:custGeom>
                <a:avLst/>
                <a:gdLst>
                  <a:gd name="connsiteX0" fmla="*/ 0 w 158134"/>
                  <a:gd name="connsiteY0" fmla="*/ 29 h 158253"/>
                  <a:gd name="connsiteX1" fmla="*/ 0 w 158134"/>
                  <a:gd name="connsiteY1" fmla="*/ 158253 h 158253"/>
                  <a:gd name="connsiteX2" fmla="*/ 79112 w 158134"/>
                  <a:gd name="connsiteY2" fmla="*/ 158253 h 158253"/>
                  <a:gd name="connsiteX3" fmla="*/ 9874 w 158134"/>
                  <a:gd name="connsiteY3" fmla="*/ 89016 h 158253"/>
                  <a:gd name="connsiteX4" fmla="*/ 79112 w 158134"/>
                  <a:gd name="connsiteY4" fmla="*/ 19602 h 158253"/>
                  <a:gd name="connsiteX5" fmla="*/ 158135 w 158134"/>
                  <a:gd name="connsiteY5" fmla="*/ 19602 h 158253"/>
                  <a:gd name="connsiteX6" fmla="*/ 158135 w 158134"/>
                  <a:gd name="connsiteY6" fmla="*/ 0 h 158253"/>
                  <a:gd name="connsiteX7" fmla="*/ 0 w 158134"/>
                  <a:gd name="connsiteY7" fmla="*/ 0 h 1582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58134" h="158253">
                    <a:moveTo>
                      <a:pt x="0" y="29"/>
                    </a:moveTo>
                    <a:lnTo>
                      <a:pt x="0" y="158253"/>
                    </a:lnTo>
                    <a:lnTo>
                      <a:pt x="79112" y="158253"/>
                    </a:lnTo>
                    <a:cubicBezTo>
                      <a:pt x="40878" y="158253"/>
                      <a:pt x="9874" y="127249"/>
                      <a:pt x="9874" y="89016"/>
                    </a:cubicBezTo>
                    <a:cubicBezTo>
                      <a:pt x="9874" y="50782"/>
                      <a:pt x="40878" y="19602"/>
                      <a:pt x="79112" y="19602"/>
                    </a:cubicBezTo>
                    <a:lnTo>
                      <a:pt x="158135" y="19602"/>
                    </a:lnTo>
                    <a:lnTo>
                      <a:pt x="15813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F2A44"/>
              </a:solidFill>
              <a:ln w="29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2315"/>
              </a:p>
            </p:txBody>
          </p:sp>
          <p:sp>
            <p:nvSpPr>
              <p:cNvPr id="24" name="Forma Livre: Forma 23">
                <a:extLst>
                  <a:ext uri="{FF2B5EF4-FFF2-40B4-BE49-F238E27FC236}">
                    <a16:creationId xmlns:a16="http://schemas.microsoft.com/office/drawing/2014/main" id="{B74741B1-E402-419E-8AF2-EA4C97B578A3}"/>
                  </a:ext>
                </a:extLst>
              </p:cNvPr>
              <p:cNvSpPr/>
              <p:nvPr/>
            </p:nvSpPr>
            <p:spPr>
              <a:xfrm>
                <a:off x="234361" y="431986"/>
                <a:ext cx="158223" cy="158928"/>
              </a:xfrm>
              <a:custGeom>
                <a:avLst/>
                <a:gdLst>
                  <a:gd name="connsiteX0" fmla="*/ 151993 w 158223"/>
                  <a:gd name="connsiteY0" fmla="*/ 48549 h 158928"/>
                  <a:gd name="connsiteX1" fmla="*/ 148643 w 158223"/>
                  <a:gd name="connsiteY1" fmla="*/ 41613 h 158928"/>
                  <a:gd name="connsiteX2" fmla="*/ 144675 w 158223"/>
                  <a:gd name="connsiteY2" fmla="*/ 35060 h 158928"/>
                  <a:gd name="connsiteX3" fmla="*/ 129335 w 158223"/>
                  <a:gd name="connsiteY3" fmla="*/ 18162 h 158928"/>
                  <a:gd name="connsiteX4" fmla="*/ 119990 w 158223"/>
                  <a:gd name="connsiteY4" fmla="*/ 11520 h 158928"/>
                  <a:gd name="connsiteX5" fmla="*/ 113231 w 158223"/>
                  <a:gd name="connsiteY5" fmla="*/ 7847 h 158928"/>
                  <a:gd name="connsiteX6" fmla="*/ 90867 w 158223"/>
                  <a:gd name="connsiteY6" fmla="*/ 911 h 158928"/>
                  <a:gd name="connsiteX7" fmla="*/ 78759 w 158223"/>
                  <a:gd name="connsiteY7" fmla="*/ 0 h 158928"/>
                  <a:gd name="connsiteX8" fmla="*/ 0 w 158223"/>
                  <a:gd name="connsiteY8" fmla="*/ 0 h 158928"/>
                  <a:gd name="connsiteX9" fmla="*/ 0 w 158223"/>
                  <a:gd name="connsiteY9" fmla="*/ 158929 h 158928"/>
                  <a:gd name="connsiteX10" fmla="*/ 78759 w 158223"/>
                  <a:gd name="connsiteY10" fmla="*/ 158929 h 158928"/>
                  <a:gd name="connsiteX11" fmla="*/ 158223 w 158223"/>
                  <a:gd name="connsiteY11" fmla="*/ 79464 h 158928"/>
                  <a:gd name="connsiteX12" fmla="*/ 155725 w 158223"/>
                  <a:gd name="connsiteY12" fmla="*/ 59598 h 158928"/>
                  <a:gd name="connsiteX13" fmla="*/ 151993 w 158223"/>
                  <a:gd name="connsiteY13" fmla="*/ 48549 h 158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58223" h="158928">
                    <a:moveTo>
                      <a:pt x="151993" y="48549"/>
                    </a:moveTo>
                    <a:cubicBezTo>
                      <a:pt x="150994" y="46168"/>
                      <a:pt x="149877" y="43847"/>
                      <a:pt x="148643" y="41613"/>
                    </a:cubicBezTo>
                    <a:cubicBezTo>
                      <a:pt x="147408" y="39350"/>
                      <a:pt x="146086" y="37176"/>
                      <a:pt x="144675" y="35060"/>
                    </a:cubicBezTo>
                    <a:cubicBezTo>
                      <a:pt x="140385" y="28712"/>
                      <a:pt x="135213" y="23040"/>
                      <a:pt x="129335" y="18162"/>
                    </a:cubicBezTo>
                    <a:cubicBezTo>
                      <a:pt x="126396" y="15722"/>
                      <a:pt x="123281" y="13518"/>
                      <a:pt x="119990" y="11520"/>
                    </a:cubicBezTo>
                    <a:cubicBezTo>
                      <a:pt x="117815" y="10198"/>
                      <a:pt x="115552" y="8963"/>
                      <a:pt x="113231" y="7847"/>
                    </a:cubicBezTo>
                    <a:cubicBezTo>
                      <a:pt x="106295" y="4496"/>
                      <a:pt x="98772" y="2145"/>
                      <a:pt x="90867" y="911"/>
                    </a:cubicBezTo>
                    <a:cubicBezTo>
                      <a:pt x="86929" y="294"/>
                      <a:pt x="82873" y="0"/>
                      <a:pt x="78759" y="0"/>
                    </a:cubicBezTo>
                    <a:lnTo>
                      <a:pt x="0" y="0"/>
                    </a:lnTo>
                    <a:lnTo>
                      <a:pt x="0" y="158929"/>
                    </a:lnTo>
                    <a:lnTo>
                      <a:pt x="78759" y="158929"/>
                    </a:lnTo>
                    <a:cubicBezTo>
                      <a:pt x="122635" y="158929"/>
                      <a:pt x="158223" y="123340"/>
                      <a:pt x="158223" y="79464"/>
                    </a:cubicBezTo>
                    <a:cubicBezTo>
                      <a:pt x="158223" y="72617"/>
                      <a:pt x="157341" y="65946"/>
                      <a:pt x="155725" y="59598"/>
                    </a:cubicBezTo>
                    <a:cubicBezTo>
                      <a:pt x="154785" y="55807"/>
                      <a:pt x="153521" y="52134"/>
                      <a:pt x="151993" y="48549"/>
                    </a:cubicBezTo>
                    <a:close/>
                  </a:path>
                </a:pathLst>
              </a:custGeom>
              <a:solidFill>
                <a:srgbClr val="63B1BC"/>
              </a:solidFill>
              <a:ln w="29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2315"/>
              </a:p>
            </p:txBody>
          </p:sp>
          <p:sp>
            <p:nvSpPr>
              <p:cNvPr id="25" name="Forma Livre: Forma 24">
                <a:extLst>
                  <a:ext uri="{FF2B5EF4-FFF2-40B4-BE49-F238E27FC236}">
                    <a16:creationId xmlns:a16="http://schemas.microsoft.com/office/drawing/2014/main" id="{971A049F-6170-488E-B94D-E30224F550F0}"/>
                  </a:ext>
                </a:extLst>
              </p:cNvPr>
              <p:cNvSpPr/>
              <p:nvPr/>
            </p:nvSpPr>
            <p:spPr>
              <a:xfrm>
                <a:off x="392525" y="273762"/>
                <a:ext cx="158752" cy="158253"/>
              </a:xfrm>
              <a:custGeom>
                <a:avLst/>
                <a:gdLst>
                  <a:gd name="connsiteX0" fmla="*/ 79082 w 158752"/>
                  <a:gd name="connsiteY0" fmla="*/ 19631 h 158253"/>
                  <a:gd name="connsiteX1" fmla="*/ 148437 w 158752"/>
                  <a:gd name="connsiteY1" fmla="*/ 88986 h 158253"/>
                  <a:gd name="connsiteX2" fmla="*/ 82168 w 158752"/>
                  <a:gd name="connsiteY2" fmla="*/ 158253 h 158253"/>
                  <a:gd name="connsiteX3" fmla="*/ 158752 w 158752"/>
                  <a:gd name="connsiteY3" fmla="*/ 158253 h 158253"/>
                  <a:gd name="connsiteX4" fmla="*/ 158752 w 158752"/>
                  <a:gd name="connsiteY4" fmla="*/ 0 h 158253"/>
                  <a:gd name="connsiteX5" fmla="*/ 0 w 158752"/>
                  <a:gd name="connsiteY5" fmla="*/ 0 h 158253"/>
                  <a:gd name="connsiteX6" fmla="*/ 0 w 158752"/>
                  <a:gd name="connsiteY6" fmla="*/ 19602 h 158253"/>
                  <a:gd name="connsiteX7" fmla="*/ 79082 w 158752"/>
                  <a:gd name="connsiteY7" fmla="*/ 19602 h 1582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58752" h="158253">
                    <a:moveTo>
                      <a:pt x="79082" y="19631"/>
                    </a:moveTo>
                    <a:cubicBezTo>
                      <a:pt x="117374" y="19631"/>
                      <a:pt x="148437" y="50694"/>
                      <a:pt x="148437" y="88986"/>
                    </a:cubicBezTo>
                    <a:cubicBezTo>
                      <a:pt x="148437" y="126250"/>
                      <a:pt x="119049" y="156637"/>
                      <a:pt x="82168" y="158253"/>
                    </a:cubicBezTo>
                    <a:lnTo>
                      <a:pt x="158752" y="158253"/>
                    </a:lnTo>
                    <a:lnTo>
                      <a:pt x="158752" y="0"/>
                    </a:lnTo>
                    <a:lnTo>
                      <a:pt x="0" y="0"/>
                    </a:lnTo>
                    <a:lnTo>
                      <a:pt x="0" y="19602"/>
                    </a:lnTo>
                    <a:lnTo>
                      <a:pt x="79082" y="19602"/>
                    </a:lnTo>
                    <a:close/>
                  </a:path>
                </a:pathLst>
              </a:custGeom>
              <a:solidFill>
                <a:srgbClr val="63B1BC"/>
              </a:solidFill>
              <a:ln w="29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2315"/>
              </a:p>
            </p:txBody>
          </p:sp>
          <p:sp>
            <p:nvSpPr>
              <p:cNvPr id="26" name="Forma Livre: Forma 25">
                <a:extLst>
                  <a:ext uri="{FF2B5EF4-FFF2-40B4-BE49-F238E27FC236}">
                    <a16:creationId xmlns:a16="http://schemas.microsoft.com/office/drawing/2014/main" id="{A7F7EC9E-405F-4C78-ADC2-DD4F4B017226}"/>
                  </a:ext>
                </a:extLst>
              </p:cNvPr>
              <p:cNvSpPr/>
              <p:nvPr/>
            </p:nvSpPr>
            <p:spPr>
              <a:xfrm>
                <a:off x="392525" y="293364"/>
                <a:ext cx="148436" cy="138710"/>
              </a:xfrm>
              <a:custGeom>
                <a:avLst/>
                <a:gdLst>
                  <a:gd name="connsiteX0" fmla="*/ 0 w 148436"/>
                  <a:gd name="connsiteY0" fmla="*/ 138710 h 138710"/>
                  <a:gd name="connsiteX1" fmla="*/ 79082 w 148436"/>
                  <a:gd name="connsiteY1" fmla="*/ 138710 h 138710"/>
                  <a:gd name="connsiteX2" fmla="*/ 148437 w 148436"/>
                  <a:gd name="connsiteY2" fmla="*/ 69355 h 138710"/>
                  <a:gd name="connsiteX3" fmla="*/ 79082 w 148436"/>
                  <a:gd name="connsiteY3" fmla="*/ 0 h 138710"/>
                  <a:gd name="connsiteX4" fmla="*/ 0 w 148436"/>
                  <a:gd name="connsiteY4" fmla="*/ 0 h 138710"/>
                  <a:gd name="connsiteX5" fmla="*/ 0 w 148436"/>
                  <a:gd name="connsiteY5" fmla="*/ 138710 h 1387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8436" h="138710">
                    <a:moveTo>
                      <a:pt x="0" y="138710"/>
                    </a:moveTo>
                    <a:lnTo>
                      <a:pt x="79082" y="138710"/>
                    </a:lnTo>
                    <a:cubicBezTo>
                      <a:pt x="117374" y="138710"/>
                      <a:pt x="148437" y="107647"/>
                      <a:pt x="148437" y="69355"/>
                    </a:cubicBezTo>
                    <a:cubicBezTo>
                      <a:pt x="148437" y="31063"/>
                      <a:pt x="117374" y="0"/>
                      <a:pt x="79082" y="0"/>
                    </a:cubicBezTo>
                    <a:lnTo>
                      <a:pt x="0" y="0"/>
                    </a:lnTo>
                    <a:lnTo>
                      <a:pt x="0" y="138710"/>
                    </a:lnTo>
                    <a:close/>
                  </a:path>
                </a:pathLst>
              </a:custGeom>
              <a:solidFill>
                <a:srgbClr val="1F2A44"/>
              </a:solidFill>
              <a:ln w="29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2315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82923973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>
        <p15:guide id="1" orient="horz" pos="51">
          <p15:clr>
            <a:srgbClr val="FBAE40"/>
          </p15:clr>
        </p15:guide>
        <p15:guide id="2" orient="horz" pos="4224">
          <p15:clr>
            <a:srgbClr val="FBAE40"/>
          </p15:clr>
        </p15:guide>
        <p15:guide id="3" orient="horz" pos="504">
          <p15:clr>
            <a:srgbClr val="FBAE40"/>
          </p15:clr>
        </p15:guide>
        <p15:guide id="4" orient="horz" pos="958">
          <p15:clr>
            <a:srgbClr val="FBAE40"/>
          </p15:clr>
        </p15:guide>
        <p15:guide id="5" orient="horz" pos="3929">
          <p15:clr>
            <a:srgbClr val="FBAE40"/>
          </p15:clr>
        </p15:guide>
        <p15:guide id="6" orient="horz" pos="3861">
          <p15:clr>
            <a:srgbClr val="FBAE40"/>
          </p15:clr>
        </p15:guide>
        <p15:guide id="7" pos="3908">
          <p15:clr>
            <a:srgbClr val="FBAE40"/>
          </p15:clr>
        </p15:guide>
        <p15:guide id="8" pos="3772">
          <p15:clr>
            <a:srgbClr val="FBAE40"/>
          </p15:clr>
        </p15:guide>
        <p15:guide id="9" pos="7310">
          <p15:clr>
            <a:srgbClr val="FBAE40"/>
          </p15:clr>
        </p15:guide>
        <p15:guide id="10" pos="370">
          <p15:clr>
            <a:srgbClr val="FBAE40"/>
          </p15:clr>
        </p15:guide>
        <p15:guide id="11" pos="1595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Lista Cla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tângulo: Cantos Superiores Arredondados 18">
            <a:extLst>
              <a:ext uri="{FF2B5EF4-FFF2-40B4-BE49-F238E27FC236}">
                <a16:creationId xmlns:a16="http://schemas.microsoft.com/office/drawing/2014/main" id="{3C17F21B-3DA7-4D5A-A410-F1D8DC98E68D}"/>
              </a:ext>
            </a:extLst>
          </p:cNvPr>
          <p:cNvSpPr/>
          <p:nvPr userDrawn="1"/>
        </p:nvSpPr>
        <p:spPr>
          <a:xfrm rot="16200000">
            <a:off x="12764133" y="6882474"/>
            <a:ext cx="623338" cy="734297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315">
              <a:solidFill>
                <a:schemeClr val="accent1"/>
              </a:solidFill>
            </a:endParaRPr>
          </a:p>
        </p:txBody>
      </p:sp>
      <p:sp>
        <p:nvSpPr>
          <p:cNvPr id="15" name="Retângulo: Cantos Superiores Arredondados 14">
            <a:extLst>
              <a:ext uri="{FF2B5EF4-FFF2-40B4-BE49-F238E27FC236}">
                <a16:creationId xmlns:a16="http://schemas.microsoft.com/office/drawing/2014/main" id="{D6B89357-FCAD-4C13-A78E-1E475DE45692}"/>
              </a:ext>
            </a:extLst>
          </p:cNvPr>
          <p:cNvSpPr/>
          <p:nvPr userDrawn="1"/>
        </p:nvSpPr>
        <p:spPr>
          <a:xfrm rot="5400000">
            <a:off x="87402" y="-85651"/>
            <a:ext cx="1113565" cy="128836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315">
              <a:solidFill>
                <a:schemeClr val="accent1"/>
              </a:solidFill>
            </a:endParaRPr>
          </a:p>
        </p:txBody>
      </p:sp>
      <p:sp>
        <p:nvSpPr>
          <p:cNvPr id="14" name="Rectangle 4"/>
          <p:cNvSpPr>
            <a:spLocks noGrp="1" noChangeArrowheads="1"/>
          </p:cNvSpPr>
          <p:nvPr>
            <p:ph type="sldNum" sz="quarter" idx="15"/>
          </p:nvPr>
        </p:nvSpPr>
        <p:spPr bwMode="auto">
          <a:xfrm>
            <a:off x="12804645" y="7237016"/>
            <a:ext cx="429480" cy="2142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8000" tIns="10800" rIns="18000" bIns="1080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spcAft>
                <a:spcPct val="0"/>
              </a:spcAft>
              <a:defRPr sz="992" b="1">
                <a:solidFill>
                  <a:schemeClr val="bg1"/>
                </a:solidFill>
                <a:latin typeface="+mj-lt"/>
                <a:ea typeface="Tahoma" pitchFamily="34" charset="0"/>
                <a:cs typeface="Tahoma" pitchFamily="34" charset="0"/>
              </a:defRPr>
            </a:lvl1pPr>
          </a:lstStyle>
          <a:p>
            <a:pPr>
              <a:defRPr/>
            </a:pPr>
            <a:fld id="{B66251D2-9488-44CD-87B4-F793A73C4A01}" type="slidenum">
              <a:rPr lang="pt-BR" smtClean="0"/>
              <a:pPr>
                <a:defRPr/>
              </a:pPr>
              <a:t>‹nº›</a:t>
            </a:fld>
            <a:endParaRPr lang="pt-BR" dirty="0"/>
          </a:p>
        </p:txBody>
      </p:sp>
      <p:sp>
        <p:nvSpPr>
          <p:cNvPr id="20" name="Espaço Reservado para Texto 17">
            <a:extLst>
              <a:ext uri="{FF2B5EF4-FFF2-40B4-BE49-F238E27FC236}">
                <a16:creationId xmlns:a16="http://schemas.microsoft.com/office/drawing/2014/main" id="{B40EB3AF-7535-459F-93E5-10ADE94E0D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796051" y="1331915"/>
            <a:ext cx="9999256" cy="5544985"/>
          </a:xfrm>
          <a:prstGeom prst="rect">
            <a:avLst/>
          </a:prstGeom>
        </p:spPr>
        <p:txBody>
          <a:bodyPr/>
          <a:lstStyle>
            <a:lvl1pPr>
              <a:buClr>
                <a:schemeClr val="accent3"/>
              </a:buClr>
              <a:defRPr lang="pt-BR" sz="2205" dirty="0">
                <a:solidFill>
                  <a:schemeClr val="accent1"/>
                </a:solidFill>
              </a:defRPr>
            </a:lvl1pPr>
            <a:lvl2pPr>
              <a:buClr>
                <a:schemeClr val="accent3"/>
              </a:buClr>
              <a:defRPr lang="pt-BR" sz="2205" dirty="0">
                <a:solidFill>
                  <a:schemeClr val="accent1"/>
                </a:solidFill>
              </a:defRPr>
            </a:lvl2pPr>
            <a:lvl3pPr>
              <a:buClr>
                <a:schemeClr val="accent3"/>
              </a:buClr>
              <a:defRPr lang="pt-BR" sz="2205" dirty="0">
                <a:solidFill>
                  <a:schemeClr val="accent1"/>
                </a:solidFill>
              </a:defRPr>
            </a:lvl3pPr>
            <a:lvl4pPr>
              <a:buClr>
                <a:schemeClr val="accent3"/>
              </a:buClr>
              <a:defRPr lang="pt-BR" sz="2205" dirty="0">
                <a:solidFill>
                  <a:schemeClr val="accent1"/>
                </a:solidFill>
              </a:defRPr>
            </a:lvl4pPr>
            <a:lvl5pPr>
              <a:buClr>
                <a:schemeClr val="accent3"/>
              </a:buClr>
              <a:defRPr lang="pt-BR" sz="2205" dirty="0">
                <a:solidFill>
                  <a:schemeClr val="accent1"/>
                </a:solidFill>
              </a:defRPr>
            </a:lvl5pPr>
          </a:lstStyle>
          <a:p>
            <a:pPr lvl="0"/>
            <a:r>
              <a:rPr lang="pt-BR" dirty="0"/>
              <a:t>Editar estilos de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21" name="Espaço Reservado para Texto 15">
            <a:extLst>
              <a:ext uri="{FF2B5EF4-FFF2-40B4-BE49-F238E27FC236}">
                <a16:creationId xmlns:a16="http://schemas.microsoft.com/office/drawing/2014/main" id="{586BD341-CE0F-429A-A9BC-06EA628F0DC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91864" y="108225"/>
            <a:ext cx="10012782" cy="765639"/>
          </a:xfrm>
          <a:prstGeom prst="rect">
            <a:avLst/>
          </a:prstGeom>
        </p:spPr>
        <p:txBody>
          <a:bodyPr anchor="ctr"/>
          <a:lstStyle>
            <a:lvl1pPr>
              <a:buNone/>
              <a:defRPr lang="pt-BR" sz="2756" b="1" dirty="0">
                <a:solidFill>
                  <a:schemeClr val="accent6"/>
                </a:solidFill>
                <a:latin typeface="+mj-lt"/>
              </a:defRPr>
            </a:lvl1pPr>
            <a:lvl2pPr>
              <a:buNone/>
              <a:defRPr sz="3000">
                <a:latin typeface="Exo 2" pitchFamily="50" charset="0"/>
              </a:defRPr>
            </a:lvl2pPr>
            <a:lvl3pPr>
              <a:buNone/>
              <a:defRPr sz="3000">
                <a:latin typeface="Exo 2" pitchFamily="50" charset="0"/>
              </a:defRPr>
            </a:lvl3pPr>
            <a:lvl4pPr>
              <a:buNone/>
              <a:defRPr sz="3000">
                <a:latin typeface="Exo 2" pitchFamily="50" charset="0"/>
              </a:defRPr>
            </a:lvl4pPr>
            <a:lvl5pPr>
              <a:buNone/>
              <a:defRPr sz="3000">
                <a:latin typeface="Exo 2" pitchFamily="50" charset="0"/>
              </a:defRPr>
            </a:lvl5pPr>
          </a:lstStyle>
          <a:p>
            <a:pPr lvl="0"/>
            <a:r>
              <a:rPr lang="pt-BR" dirty="0"/>
              <a:t>Clique para editar título do slide</a:t>
            </a:r>
          </a:p>
        </p:txBody>
      </p:sp>
      <p:grpSp>
        <p:nvGrpSpPr>
          <p:cNvPr id="8" name="Gráfico 9">
            <a:extLst>
              <a:ext uri="{FF2B5EF4-FFF2-40B4-BE49-F238E27FC236}">
                <a16:creationId xmlns:a16="http://schemas.microsoft.com/office/drawing/2014/main" id="{C595F264-9313-45A2-8FD9-4EB7F4867DD8}"/>
              </a:ext>
            </a:extLst>
          </p:cNvPr>
          <p:cNvGrpSpPr/>
          <p:nvPr userDrawn="1"/>
        </p:nvGrpSpPr>
        <p:grpSpPr>
          <a:xfrm>
            <a:off x="207654" y="314911"/>
            <a:ext cx="861301" cy="352267"/>
            <a:chOff x="234361" y="273733"/>
            <a:chExt cx="781152" cy="319503"/>
          </a:xfrm>
        </p:grpSpPr>
        <p:sp>
          <p:nvSpPr>
            <p:cNvPr id="9" name="Forma Livre: Forma 8">
              <a:extLst>
                <a:ext uri="{FF2B5EF4-FFF2-40B4-BE49-F238E27FC236}">
                  <a16:creationId xmlns:a16="http://schemas.microsoft.com/office/drawing/2014/main" id="{5499F296-2794-473C-8962-4019E3C379E2}"/>
                </a:ext>
              </a:extLst>
            </p:cNvPr>
            <p:cNvSpPr/>
            <p:nvPr/>
          </p:nvSpPr>
          <p:spPr>
            <a:xfrm>
              <a:off x="597798" y="274497"/>
              <a:ext cx="80610" cy="132156"/>
            </a:xfrm>
            <a:custGeom>
              <a:avLst/>
              <a:gdLst>
                <a:gd name="connsiteX0" fmla="*/ 0 w 80610"/>
                <a:gd name="connsiteY0" fmla="*/ 92307 h 132156"/>
                <a:gd name="connsiteX1" fmla="*/ 14518 w 80610"/>
                <a:gd name="connsiteY1" fmla="*/ 92307 h 132156"/>
                <a:gd name="connsiteX2" fmla="*/ 41672 w 80610"/>
                <a:gd name="connsiteY2" fmla="*/ 118198 h 132156"/>
                <a:gd name="connsiteX3" fmla="*/ 66269 w 80610"/>
                <a:gd name="connsiteY3" fmla="*/ 97832 h 132156"/>
                <a:gd name="connsiteX4" fmla="*/ 45521 w 80610"/>
                <a:gd name="connsiteY4" fmla="*/ 75262 h 132156"/>
                <a:gd name="connsiteX5" fmla="*/ 29182 w 80610"/>
                <a:gd name="connsiteY5" fmla="*/ 70678 h 132156"/>
                <a:gd name="connsiteX6" fmla="*/ 2204 w 80610"/>
                <a:gd name="connsiteY6" fmla="*/ 34149 h 132156"/>
                <a:gd name="connsiteX7" fmla="*/ 40202 w 80610"/>
                <a:gd name="connsiteY7" fmla="*/ 0 h 132156"/>
                <a:gd name="connsiteX8" fmla="*/ 78935 w 80610"/>
                <a:gd name="connsiteY8" fmla="*/ 34325 h 132156"/>
                <a:gd name="connsiteX9" fmla="*/ 64447 w 80610"/>
                <a:gd name="connsiteY9" fmla="*/ 34325 h 132156"/>
                <a:gd name="connsiteX10" fmla="*/ 40232 w 80610"/>
                <a:gd name="connsiteY10" fmla="*/ 13959 h 132156"/>
                <a:gd name="connsiteX11" fmla="*/ 16545 w 80610"/>
                <a:gd name="connsiteY11" fmla="*/ 34149 h 132156"/>
                <a:gd name="connsiteX12" fmla="*/ 35647 w 80610"/>
                <a:gd name="connsiteY12" fmla="*/ 56895 h 132156"/>
                <a:gd name="connsiteX13" fmla="*/ 50694 w 80610"/>
                <a:gd name="connsiteY13" fmla="*/ 61127 h 132156"/>
                <a:gd name="connsiteX14" fmla="*/ 80610 w 80610"/>
                <a:gd name="connsiteY14" fmla="*/ 97832 h 132156"/>
                <a:gd name="connsiteX15" fmla="*/ 41701 w 80610"/>
                <a:gd name="connsiteY15" fmla="*/ 132157 h 132156"/>
                <a:gd name="connsiteX16" fmla="*/ 0 w 80610"/>
                <a:gd name="connsiteY16" fmla="*/ 92307 h 132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0610" h="132156">
                  <a:moveTo>
                    <a:pt x="0" y="92307"/>
                  </a:moveTo>
                  <a:lnTo>
                    <a:pt x="14518" y="92307"/>
                  </a:lnTo>
                  <a:cubicBezTo>
                    <a:pt x="16722" y="108823"/>
                    <a:pt x="27918" y="118198"/>
                    <a:pt x="41672" y="118198"/>
                  </a:cubicBezTo>
                  <a:cubicBezTo>
                    <a:pt x="56160" y="118198"/>
                    <a:pt x="66269" y="111409"/>
                    <a:pt x="66269" y="97832"/>
                  </a:cubicBezTo>
                  <a:cubicBezTo>
                    <a:pt x="66269" y="86282"/>
                    <a:pt x="60039" y="79288"/>
                    <a:pt x="45521" y="75262"/>
                  </a:cubicBezTo>
                  <a:lnTo>
                    <a:pt x="29182" y="70678"/>
                  </a:lnTo>
                  <a:cubicBezTo>
                    <a:pt x="10080" y="65358"/>
                    <a:pt x="2204" y="49753"/>
                    <a:pt x="2204" y="34149"/>
                  </a:cubicBezTo>
                  <a:cubicBezTo>
                    <a:pt x="2204" y="12137"/>
                    <a:pt x="19631" y="0"/>
                    <a:pt x="40202" y="0"/>
                  </a:cubicBezTo>
                  <a:cubicBezTo>
                    <a:pt x="62419" y="0"/>
                    <a:pt x="76173" y="12490"/>
                    <a:pt x="78935" y="34325"/>
                  </a:cubicBezTo>
                  <a:lnTo>
                    <a:pt x="64447" y="34325"/>
                  </a:lnTo>
                  <a:cubicBezTo>
                    <a:pt x="61685" y="22041"/>
                    <a:pt x="53985" y="13959"/>
                    <a:pt x="40232" y="13959"/>
                  </a:cubicBezTo>
                  <a:cubicBezTo>
                    <a:pt x="24803" y="13959"/>
                    <a:pt x="16545" y="22952"/>
                    <a:pt x="16545" y="34149"/>
                  </a:cubicBezTo>
                  <a:cubicBezTo>
                    <a:pt x="16545" y="45904"/>
                    <a:pt x="22423" y="53251"/>
                    <a:pt x="35647" y="56895"/>
                  </a:cubicBezTo>
                  <a:lnTo>
                    <a:pt x="50694" y="61127"/>
                  </a:lnTo>
                  <a:cubicBezTo>
                    <a:pt x="68855" y="66269"/>
                    <a:pt x="80610" y="77466"/>
                    <a:pt x="80610" y="97832"/>
                  </a:cubicBezTo>
                  <a:cubicBezTo>
                    <a:pt x="80610" y="118374"/>
                    <a:pt x="67386" y="132157"/>
                    <a:pt x="41701" y="132157"/>
                  </a:cubicBezTo>
                  <a:cubicBezTo>
                    <a:pt x="18338" y="132157"/>
                    <a:pt x="1822" y="116905"/>
                    <a:pt x="0" y="92307"/>
                  </a:cubicBezTo>
                  <a:close/>
                </a:path>
              </a:pathLst>
            </a:custGeom>
            <a:solidFill>
              <a:srgbClr val="1F2A44"/>
            </a:solidFill>
            <a:ln w="29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 sz="2315"/>
            </a:p>
          </p:txBody>
        </p:sp>
        <p:sp>
          <p:nvSpPr>
            <p:cNvPr id="10" name="Forma Livre: Forma 9">
              <a:extLst>
                <a:ext uri="{FF2B5EF4-FFF2-40B4-BE49-F238E27FC236}">
                  <a16:creationId xmlns:a16="http://schemas.microsoft.com/office/drawing/2014/main" id="{4B4BA2AE-1988-4DB7-9FC7-A6DD3C6BD286}"/>
                </a:ext>
              </a:extLst>
            </p:cNvPr>
            <p:cNvSpPr/>
            <p:nvPr/>
          </p:nvSpPr>
          <p:spPr>
            <a:xfrm>
              <a:off x="713761" y="276348"/>
              <a:ext cx="82961" cy="128483"/>
            </a:xfrm>
            <a:custGeom>
              <a:avLst/>
              <a:gdLst>
                <a:gd name="connsiteX0" fmla="*/ 41495 w 82961"/>
                <a:gd name="connsiteY0" fmla="*/ 78553 h 128483"/>
                <a:gd name="connsiteX1" fmla="*/ 14135 w 82961"/>
                <a:gd name="connsiteY1" fmla="*/ 78553 h 128483"/>
                <a:gd name="connsiteX2" fmla="*/ 14135 w 82961"/>
                <a:gd name="connsiteY2" fmla="*/ 128483 h 128483"/>
                <a:gd name="connsiteX3" fmla="*/ 0 w 82961"/>
                <a:gd name="connsiteY3" fmla="*/ 128483 h 128483"/>
                <a:gd name="connsiteX4" fmla="*/ 0 w 82961"/>
                <a:gd name="connsiteY4" fmla="*/ 0 h 128483"/>
                <a:gd name="connsiteX5" fmla="*/ 41495 w 82961"/>
                <a:gd name="connsiteY5" fmla="*/ 0 h 128483"/>
                <a:gd name="connsiteX6" fmla="*/ 82961 w 82961"/>
                <a:gd name="connsiteY6" fmla="*/ 39291 h 128483"/>
                <a:gd name="connsiteX7" fmla="*/ 41495 w 82961"/>
                <a:gd name="connsiteY7" fmla="*/ 78553 h 128483"/>
                <a:gd name="connsiteX8" fmla="*/ 41495 w 82961"/>
                <a:gd name="connsiteY8" fmla="*/ 13930 h 128483"/>
                <a:gd name="connsiteX9" fmla="*/ 14135 w 82961"/>
                <a:gd name="connsiteY9" fmla="*/ 13930 h 128483"/>
                <a:gd name="connsiteX10" fmla="*/ 14135 w 82961"/>
                <a:gd name="connsiteY10" fmla="*/ 64594 h 128483"/>
                <a:gd name="connsiteX11" fmla="*/ 41495 w 82961"/>
                <a:gd name="connsiteY11" fmla="*/ 64594 h 128483"/>
                <a:gd name="connsiteX12" fmla="*/ 68473 w 82961"/>
                <a:gd name="connsiteY12" fmla="*/ 39262 h 128483"/>
                <a:gd name="connsiteX13" fmla="*/ 41495 w 82961"/>
                <a:gd name="connsiteY13" fmla="*/ 13930 h 128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2961" h="128483">
                  <a:moveTo>
                    <a:pt x="41495" y="78553"/>
                  </a:moveTo>
                  <a:lnTo>
                    <a:pt x="14135" y="78553"/>
                  </a:lnTo>
                  <a:lnTo>
                    <a:pt x="14135" y="128483"/>
                  </a:lnTo>
                  <a:lnTo>
                    <a:pt x="0" y="128483"/>
                  </a:lnTo>
                  <a:lnTo>
                    <a:pt x="0" y="0"/>
                  </a:lnTo>
                  <a:lnTo>
                    <a:pt x="41495" y="0"/>
                  </a:lnTo>
                  <a:cubicBezTo>
                    <a:pt x="71236" y="0"/>
                    <a:pt x="82961" y="16516"/>
                    <a:pt x="82961" y="39291"/>
                  </a:cubicBezTo>
                  <a:cubicBezTo>
                    <a:pt x="82991" y="62008"/>
                    <a:pt x="71236" y="78553"/>
                    <a:pt x="41495" y="78553"/>
                  </a:cubicBezTo>
                  <a:close/>
                  <a:moveTo>
                    <a:pt x="41495" y="13930"/>
                  </a:moveTo>
                  <a:lnTo>
                    <a:pt x="14135" y="13930"/>
                  </a:lnTo>
                  <a:lnTo>
                    <a:pt x="14135" y="64594"/>
                  </a:lnTo>
                  <a:lnTo>
                    <a:pt x="41495" y="64594"/>
                  </a:lnTo>
                  <a:cubicBezTo>
                    <a:pt x="61303" y="64594"/>
                    <a:pt x="68473" y="53221"/>
                    <a:pt x="68473" y="39262"/>
                  </a:cubicBezTo>
                  <a:cubicBezTo>
                    <a:pt x="68473" y="25303"/>
                    <a:pt x="61332" y="13930"/>
                    <a:pt x="41495" y="13930"/>
                  </a:cubicBezTo>
                  <a:close/>
                </a:path>
              </a:pathLst>
            </a:custGeom>
            <a:solidFill>
              <a:srgbClr val="1F2A44"/>
            </a:solidFill>
            <a:ln w="29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 sz="2315"/>
            </a:p>
          </p:txBody>
        </p:sp>
        <p:sp>
          <p:nvSpPr>
            <p:cNvPr id="11" name="Forma Livre: Forma 10">
              <a:extLst>
                <a:ext uri="{FF2B5EF4-FFF2-40B4-BE49-F238E27FC236}">
                  <a16:creationId xmlns:a16="http://schemas.microsoft.com/office/drawing/2014/main" id="{2C12B336-1C3F-4BE3-A567-CE1C80D0AFD1}"/>
                </a:ext>
              </a:extLst>
            </p:cNvPr>
            <p:cNvSpPr/>
            <p:nvPr/>
          </p:nvSpPr>
          <p:spPr>
            <a:xfrm>
              <a:off x="597798" y="462990"/>
              <a:ext cx="82784" cy="128483"/>
            </a:xfrm>
            <a:custGeom>
              <a:avLst/>
              <a:gdLst>
                <a:gd name="connsiteX0" fmla="*/ 0 w 82784"/>
                <a:gd name="connsiteY0" fmla="*/ 13959 h 128483"/>
                <a:gd name="connsiteX1" fmla="*/ 0 w 82784"/>
                <a:gd name="connsiteY1" fmla="*/ 0 h 128483"/>
                <a:gd name="connsiteX2" fmla="*/ 82785 w 82784"/>
                <a:gd name="connsiteY2" fmla="*/ 0 h 128483"/>
                <a:gd name="connsiteX3" fmla="*/ 82785 w 82784"/>
                <a:gd name="connsiteY3" fmla="*/ 13959 h 128483"/>
                <a:gd name="connsiteX4" fmla="*/ 48460 w 82784"/>
                <a:gd name="connsiteY4" fmla="*/ 13959 h 128483"/>
                <a:gd name="connsiteX5" fmla="*/ 48460 w 82784"/>
                <a:gd name="connsiteY5" fmla="*/ 128483 h 128483"/>
                <a:gd name="connsiteX6" fmla="*/ 34325 w 82784"/>
                <a:gd name="connsiteY6" fmla="*/ 128483 h 128483"/>
                <a:gd name="connsiteX7" fmla="*/ 34325 w 82784"/>
                <a:gd name="connsiteY7" fmla="*/ 13959 h 128483"/>
                <a:gd name="connsiteX8" fmla="*/ 0 w 82784"/>
                <a:gd name="connsiteY8" fmla="*/ 13959 h 128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2784" h="128483">
                  <a:moveTo>
                    <a:pt x="0" y="13959"/>
                  </a:moveTo>
                  <a:lnTo>
                    <a:pt x="0" y="0"/>
                  </a:lnTo>
                  <a:lnTo>
                    <a:pt x="82785" y="0"/>
                  </a:lnTo>
                  <a:lnTo>
                    <a:pt x="82785" y="13959"/>
                  </a:lnTo>
                  <a:lnTo>
                    <a:pt x="48460" y="13959"/>
                  </a:lnTo>
                  <a:lnTo>
                    <a:pt x="48460" y="128483"/>
                  </a:lnTo>
                  <a:lnTo>
                    <a:pt x="34325" y="128483"/>
                  </a:lnTo>
                  <a:lnTo>
                    <a:pt x="34325" y="13959"/>
                  </a:lnTo>
                  <a:lnTo>
                    <a:pt x="0" y="13959"/>
                  </a:lnTo>
                  <a:close/>
                </a:path>
              </a:pathLst>
            </a:custGeom>
            <a:solidFill>
              <a:srgbClr val="1F2A44"/>
            </a:solidFill>
            <a:ln w="29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 sz="2315"/>
            </a:p>
          </p:txBody>
        </p:sp>
        <p:sp>
          <p:nvSpPr>
            <p:cNvPr id="12" name="Forma Livre: Forma 11">
              <a:extLst>
                <a:ext uri="{FF2B5EF4-FFF2-40B4-BE49-F238E27FC236}">
                  <a16:creationId xmlns:a16="http://schemas.microsoft.com/office/drawing/2014/main" id="{65B50BA3-88C5-4C87-97D1-43BC58104DEB}"/>
                </a:ext>
              </a:extLst>
            </p:cNvPr>
            <p:cNvSpPr/>
            <p:nvPr/>
          </p:nvSpPr>
          <p:spPr>
            <a:xfrm>
              <a:off x="716171" y="462990"/>
              <a:ext cx="73057" cy="128483"/>
            </a:xfrm>
            <a:custGeom>
              <a:avLst/>
              <a:gdLst>
                <a:gd name="connsiteX0" fmla="*/ 14135 w 73057"/>
                <a:gd name="connsiteY0" fmla="*/ 114524 h 128483"/>
                <a:gd name="connsiteX1" fmla="*/ 73058 w 73057"/>
                <a:gd name="connsiteY1" fmla="*/ 114524 h 128483"/>
                <a:gd name="connsiteX2" fmla="*/ 73058 w 73057"/>
                <a:gd name="connsiteY2" fmla="*/ 128483 h 128483"/>
                <a:gd name="connsiteX3" fmla="*/ 0 w 73057"/>
                <a:gd name="connsiteY3" fmla="*/ 128483 h 128483"/>
                <a:gd name="connsiteX4" fmla="*/ 0 w 73057"/>
                <a:gd name="connsiteY4" fmla="*/ 0 h 128483"/>
                <a:gd name="connsiteX5" fmla="*/ 73058 w 73057"/>
                <a:gd name="connsiteY5" fmla="*/ 0 h 128483"/>
                <a:gd name="connsiteX6" fmla="*/ 73058 w 73057"/>
                <a:gd name="connsiteY6" fmla="*/ 13959 h 128483"/>
                <a:gd name="connsiteX7" fmla="*/ 14135 w 73057"/>
                <a:gd name="connsiteY7" fmla="*/ 13959 h 128483"/>
                <a:gd name="connsiteX8" fmla="*/ 14135 w 73057"/>
                <a:gd name="connsiteY8" fmla="*/ 56542 h 128483"/>
                <a:gd name="connsiteX9" fmla="*/ 60215 w 73057"/>
                <a:gd name="connsiteY9" fmla="*/ 56542 h 128483"/>
                <a:gd name="connsiteX10" fmla="*/ 60215 w 73057"/>
                <a:gd name="connsiteY10" fmla="*/ 70501 h 128483"/>
                <a:gd name="connsiteX11" fmla="*/ 14135 w 73057"/>
                <a:gd name="connsiteY11" fmla="*/ 70501 h 128483"/>
                <a:gd name="connsiteX12" fmla="*/ 14135 w 73057"/>
                <a:gd name="connsiteY12" fmla="*/ 114524 h 128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3057" h="128483">
                  <a:moveTo>
                    <a:pt x="14135" y="114524"/>
                  </a:moveTo>
                  <a:lnTo>
                    <a:pt x="73058" y="114524"/>
                  </a:lnTo>
                  <a:lnTo>
                    <a:pt x="73058" y="128483"/>
                  </a:lnTo>
                  <a:lnTo>
                    <a:pt x="0" y="128483"/>
                  </a:lnTo>
                  <a:lnTo>
                    <a:pt x="0" y="0"/>
                  </a:lnTo>
                  <a:lnTo>
                    <a:pt x="73058" y="0"/>
                  </a:lnTo>
                  <a:lnTo>
                    <a:pt x="73058" y="13959"/>
                  </a:lnTo>
                  <a:lnTo>
                    <a:pt x="14135" y="13959"/>
                  </a:lnTo>
                  <a:lnTo>
                    <a:pt x="14135" y="56542"/>
                  </a:lnTo>
                  <a:lnTo>
                    <a:pt x="60215" y="56542"/>
                  </a:lnTo>
                  <a:lnTo>
                    <a:pt x="60215" y="70501"/>
                  </a:lnTo>
                  <a:lnTo>
                    <a:pt x="14135" y="70501"/>
                  </a:lnTo>
                  <a:lnTo>
                    <a:pt x="14135" y="114524"/>
                  </a:lnTo>
                  <a:close/>
                </a:path>
              </a:pathLst>
            </a:custGeom>
            <a:solidFill>
              <a:srgbClr val="1F2A44"/>
            </a:solidFill>
            <a:ln w="29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 sz="2315"/>
            </a:p>
          </p:txBody>
        </p:sp>
        <p:sp>
          <p:nvSpPr>
            <p:cNvPr id="13" name="Forma Livre: Forma 12">
              <a:extLst>
                <a:ext uri="{FF2B5EF4-FFF2-40B4-BE49-F238E27FC236}">
                  <a16:creationId xmlns:a16="http://schemas.microsoft.com/office/drawing/2014/main" id="{BBA7B7EB-F50F-4D6E-9A62-6E539B879A27}"/>
                </a:ext>
              </a:extLst>
            </p:cNvPr>
            <p:cNvSpPr/>
            <p:nvPr/>
          </p:nvSpPr>
          <p:spPr>
            <a:xfrm>
              <a:off x="821702" y="461109"/>
              <a:ext cx="82785" cy="132127"/>
            </a:xfrm>
            <a:custGeom>
              <a:avLst/>
              <a:gdLst>
                <a:gd name="connsiteX0" fmla="*/ 82785 w 82785"/>
                <a:gd name="connsiteY0" fmla="*/ 39879 h 132127"/>
                <a:gd name="connsiteX1" fmla="*/ 68649 w 82785"/>
                <a:gd name="connsiteY1" fmla="*/ 39879 h 132127"/>
                <a:gd name="connsiteX2" fmla="*/ 41495 w 82785"/>
                <a:gd name="connsiteY2" fmla="*/ 13989 h 132127"/>
                <a:gd name="connsiteX3" fmla="*/ 14165 w 82785"/>
                <a:gd name="connsiteY3" fmla="*/ 43523 h 132127"/>
                <a:gd name="connsiteX4" fmla="*/ 14165 w 82785"/>
                <a:gd name="connsiteY4" fmla="*/ 88663 h 132127"/>
                <a:gd name="connsiteX5" fmla="*/ 41495 w 82785"/>
                <a:gd name="connsiteY5" fmla="*/ 118198 h 132127"/>
                <a:gd name="connsiteX6" fmla="*/ 68649 w 82785"/>
                <a:gd name="connsiteY6" fmla="*/ 92307 h 132127"/>
                <a:gd name="connsiteX7" fmla="*/ 82785 w 82785"/>
                <a:gd name="connsiteY7" fmla="*/ 92307 h 132127"/>
                <a:gd name="connsiteX8" fmla="*/ 41495 w 82785"/>
                <a:gd name="connsiteY8" fmla="*/ 132127 h 132127"/>
                <a:gd name="connsiteX9" fmla="*/ 0 w 82785"/>
                <a:gd name="connsiteY9" fmla="*/ 88633 h 132127"/>
                <a:gd name="connsiteX10" fmla="*/ 0 w 82785"/>
                <a:gd name="connsiteY10" fmla="*/ 43494 h 132127"/>
                <a:gd name="connsiteX11" fmla="*/ 41495 w 82785"/>
                <a:gd name="connsiteY11" fmla="*/ 0 h 132127"/>
                <a:gd name="connsiteX12" fmla="*/ 82785 w 82785"/>
                <a:gd name="connsiteY12" fmla="*/ 39879 h 132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2785" h="132127">
                  <a:moveTo>
                    <a:pt x="82785" y="39879"/>
                  </a:moveTo>
                  <a:lnTo>
                    <a:pt x="68649" y="39879"/>
                  </a:lnTo>
                  <a:cubicBezTo>
                    <a:pt x="67180" y="22805"/>
                    <a:pt x="55807" y="13989"/>
                    <a:pt x="41495" y="13989"/>
                  </a:cubicBezTo>
                  <a:cubicBezTo>
                    <a:pt x="26273" y="13989"/>
                    <a:pt x="14165" y="24069"/>
                    <a:pt x="14165" y="43523"/>
                  </a:cubicBezTo>
                  <a:lnTo>
                    <a:pt x="14165" y="88663"/>
                  </a:lnTo>
                  <a:cubicBezTo>
                    <a:pt x="14165" y="108118"/>
                    <a:pt x="26273" y="118198"/>
                    <a:pt x="41495" y="118198"/>
                  </a:cubicBezTo>
                  <a:cubicBezTo>
                    <a:pt x="55807" y="118198"/>
                    <a:pt x="67180" y="109381"/>
                    <a:pt x="68649" y="92307"/>
                  </a:cubicBezTo>
                  <a:lnTo>
                    <a:pt x="82785" y="92307"/>
                  </a:lnTo>
                  <a:cubicBezTo>
                    <a:pt x="81316" y="117081"/>
                    <a:pt x="64976" y="132127"/>
                    <a:pt x="41495" y="132127"/>
                  </a:cubicBezTo>
                  <a:cubicBezTo>
                    <a:pt x="16898" y="132127"/>
                    <a:pt x="0" y="115611"/>
                    <a:pt x="0" y="88633"/>
                  </a:cubicBezTo>
                  <a:lnTo>
                    <a:pt x="0" y="43494"/>
                  </a:lnTo>
                  <a:cubicBezTo>
                    <a:pt x="0" y="16516"/>
                    <a:pt x="16898" y="0"/>
                    <a:pt x="41495" y="0"/>
                  </a:cubicBezTo>
                  <a:cubicBezTo>
                    <a:pt x="64976" y="59"/>
                    <a:pt x="81316" y="15105"/>
                    <a:pt x="82785" y="39879"/>
                  </a:cubicBezTo>
                  <a:close/>
                </a:path>
              </a:pathLst>
            </a:custGeom>
            <a:solidFill>
              <a:srgbClr val="1F2A44"/>
            </a:solidFill>
            <a:ln w="29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 sz="2315"/>
            </a:p>
          </p:txBody>
        </p:sp>
        <p:sp>
          <p:nvSpPr>
            <p:cNvPr id="16" name="Forma Livre: Forma 15">
              <a:extLst>
                <a:ext uri="{FF2B5EF4-FFF2-40B4-BE49-F238E27FC236}">
                  <a16:creationId xmlns:a16="http://schemas.microsoft.com/office/drawing/2014/main" id="{AB84322E-D897-46D0-83F2-66F94672F79E}"/>
                </a:ext>
              </a:extLst>
            </p:cNvPr>
            <p:cNvSpPr/>
            <p:nvPr/>
          </p:nvSpPr>
          <p:spPr>
            <a:xfrm>
              <a:off x="932552" y="462990"/>
              <a:ext cx="82961" cy="128483"/>
            </a:xfrm>
            <a:custGeom>
              <a:avLst/>
              <a:gdLst>
                <a:gd name="connsiteX0" fmla="*/ 68826 w 82961"/>
                <a:gd name="connsiteY0" fmla="*/ 0 h 128483"/>
                <a:gd name="connsiteX1" fmla="*/ 82961 w 82961"/>
                <a:gd name="connsiteY1" fmla="*/ 0 h 128483"/>
                <a:gd name="connsiteX2" fmla="*/ 82961 w 82961"/>
                <a:gd name="connsiteY2" fmla="*/ 128483 h 128483"/>
                <a:gd name="connsiteX3" fmla="*/ 68826 w 82961"/>
                <a:gd name="connsiteY3" fmla="*/ 128483 h 128483"/>
                <a:gd name="connsiteX4" fmla="*/ 68826 w 82961"/>
                <a:gd name="connsiteY4" fmla="*/ 70472 h 128483"/>
                <a:gd name="connsiteX5" fmla="*/ 14135 w 82961"/>
                <a:gd name="connsiteY5" fmla="*/ 70472 h 128483"/>
                <a:gd name="connsiteX6" fmla="*/ 14135 w 82961"/>
                <a:gd name="connsiteY6" fmla="*/ 128483 h 128483"/>
                <a:gd name="connsiteX7" fmla="*/ 0 w 82961"/>
                <a:gd name="connsiteY7" fmla="*/ 128483 h 128483"/>
                <a:gd name="connsiteX8" fmla="*/ 0 w 82961"/>
                <a:gd name="connsiteY8" fmla="*/ 0 h 128483"/>
                <a:gd name="connsiteX9" fmla="*/ 14135 w 82961"/>
                <a:gd name="connsiteY9" fmla="*/ 0 h 128483"/>
                <a:gd name="connsiteX10" fmla="*/ 14135 w 82961"/>
                <a:gd name="connsiteY10" fmla="*/ 56542 h 128483"/>
                <a:gd name="connsiteX11" fmla="*/ 68826 w 82961"/>
                <a:gd name="connsiteY11" fmla="*/ 56542 h 128483"/>
                <a:gd name="connsiteX12" fmla="*/ 68826 w 82961"/>
                <a:gd name="connsiteY12" fmla="*/ 0 h 128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2961" h="128483">
                  <a:moveTo>
                    <a:pt x="68826" y="0"/>
                  </a:moveTo>
                  <a:lnTo>
                    <a:pt x="82961" y="0"/>
                  </a:lnTo>
                  <a:lnTo>
                    <a:pt x="82961" y="128483"/>
                  </a:lnTo>
                  <a:lnTo>
                    <a:pt x="68826" y="128483"/>
                  </a:lnTo>
                  <a:lnTo>
                    <a:pt x="68826" y="70472"/>
                  </a:lnTo>
                  <a:lnTo>
                    <a:pt x="14135" y="70472"/>
                  </a:lnTo>
                  <a:lnTo>
                    <a:pt x="14135" y="128483"/>
                  </a:lnTo>
                  <a:lnTo>
                    <a:pt x="0" y="128483"/>
                  </a:lnTo>
                  <a:lnTo>
                    <a:pt x="0" y="0"/>
                  </a:lnTo>
                  <a:lnTo>
                    <a:pt x="14135" y="0"/>
                  </a:lnTo>
                  <a:lnTo>
                    <a:pt x="14135" y="56542"/>
                  </a:lnTo>
                  <a:lnTo>
                    <a:pt x="68826" y="56542"/>
                  </a:lnTo>
                  <a:lnTo>
                    <a:pt x="68826" y="0"/>
                  </a:lnTo>
                  <a:close/>
                </a:path>
              </a:pathLst>
            </a:custGeom>
            <a:solidFill>
              <a:srgbClr val="1F2A44"/>
            </a:solidFill>
            <a:ln w="29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 sz="2315"/>
            </a:p>
          </p:txBody>
        </p:sp>
        <p:grpSp>
          <p:nvGrpSpPr>
            <p:cNvPr id="17" name="Gráfico 9">
              <a:extLst>
                <a:ext uri="{FF2B5EF4-FFF2-40B4-BE49-F238E27FC236}">
                  <a16:creationId xmlns:a16="http://schemas.microsoft.com/office/drawing/2014/main" id="{D2FC568F-8534-4D98-A260-9E8A5240FFDF}"/>
                </a:ext>
              </a:extLst>
            </p:cNvPr>
            <p:cNvGrpSpPr/>
            <p:nvPr/>
          </p:nvGrpSpPr>
          <p:grpSpPr>
            <a:xfrm>
              <a:off x="234361" y="273733"/>
              <a:ext cx="316945" cy="317211"/>
              <a:chOff x="234361" y="273733"/>
              <a:chExt cx="316945" cy="317211"/>
            </a:xfrm>
          </p:grpSpPr>
          <p:grpSp>
            <p:nvGrpSpPr>
              <p:cNvPr id="22" name="Gráfico 9">
                <a:extLst>
                  <a:ext uri="{FF2B5EF4-FFF2-40B4-BE49-F238E27FC236}">
                    <a16:creationId xmlns:a16="http://schemas.microsoft.com/office/drawing/2014/main" id="{1F85BF51-EDC0-4235-B95B-F2B1FE53EA23}"/>
                  </a:ext>
                </a:extLst>
              </p:cNvPr>
              <p:cNvGrpSpPr/>
              <p:nvPr/>
            </p:nvGrpSpPr>
            <p:grpSpPr>
              <a:xfrm>
                <a:off x="240268" y="273762"/>
                <a:ext cx="311038" cy="317182"/>
                <a:chOff x="240268" y="273762"/>
                <a:chExt cx="311038" cy="317182"/>
              </a:xfrm>
              <a:solidFill>
                <a:srgbClr val="D0D3D4"/>
              </a:solidFill>
            </p:grpSpPr>
            <p:sp>
              <p:nvSpPr>
                <p:cNvPr id="28" name="Forma Livre: Forma 27">
                  <a:extLst>
                    <a:ext uri="{FF2B5EF4-FFF2-40B4-BE49-F238E27FC236}">
                      <a16:creationId xmlns:a16="http://schemas.microsoft.com/office/drawing/2014/main" id="{FD08682C-FFCB-491A-A609-62A699B9C037}"/>
                    </a:ext>
                  </a:extLst>
                </p:cNvPr>
                <p:cNvSpPr/>
                <p:nvPr/>
              </p:nvSpPr>
              <p:spPr>
                <a:xfrm>
                  <a:off x="313149" y="511479"/>
                  <a:ext cx="79464" cy="79464"/>
                </a:xfrm>
                <a:custGeom>
                  <a:avLst/>
                  <a:gdLst>
                    <a:gd name="connsiteX0" fmla="*/ 0 w 79464"/>
                    <a:gd name="connsiteY0" fmla="*/ 79464 h 79464"/>
                    <a:gd name="connsiteX1" fmla="*/ 10433 w 79464"/>
                    <a:gd name="connsiteY1" fmla="*/ 79464 h 79464"/>
                    <a:gd name="connsiteX2" fmla="*/ 79464 w 79464"/>
                    <a:gd name="connsiteY2" fmla="*/ 79464 h 79464"/>
                    <a:gd name="connsiteX3" fmla="*/ 79464 w 79464"/>
                    <a:gd name="connsiteY3" fmla="*/ 0 h 79464"/>
                    <a:gd name="connsiteX4" fmla="*/ 0 w 79464"/>
                    <a:gd name="connsiteY4" fmla="*/ 79464 h 794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9464" h="79464">
                      <a:moveTo>
                        <a:pt x="0" y="79464"/>
                      </a:moveTo>
                      <a:lnTo>
                        <a:pt x="10433" y="79464"/>
                      </a:lnTo>
                      <a:lnTo>
                        <a:pt x="79464" y="79464"/>
                      </a:lnTo>
                      <a:lnTo>
                        <a:pt x="79464" y="0"/>
                      </a:lnTo>
                      <a:cubicBezTo>
                        <a:pt x="79464" y="43876"/>
                        <a:pt x="43876" y="79464"/>
                        <a:pt x="0" y="79464"/>
                      </a:cubicBezTo>
                      <a:close/>
                    </a:path>
                  </a:pathLst>
                </a:custGeom>
                <a:solidFill>
                  <a:srgbClr val="D0D3D4"/>
                </a:solidFill>
                <a:ln w="292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2315"/>
                </a:p>
              </p:txBody>
            </p:sp>
            <p:sp>
              <p:nvSpPr>
                <p:cNvPr id="29" name="Forma Livre: Forma 28">
                  <a:extLst>
                    <a:ext uri="{FF2B5EF4-FFF2-40B4-BE49-F238E27FC236}">
                      <a16:creationId xmlns:a16="http://schemas.microsoft.com/office/drawing/2014/main" id="{B3E035B7-3867-4F61-A0DA-69AF5CEBD277}"/>
                    </a:ext>
                  </a:extLst>
                </p:cNvPr>
                <p:cNvSpPr/>
                <p:nvPr/>
              </p:nvSpPr>
              <p:spPr>
                <a:xfrm>
                  <a:off x="240268" y="273762"/>
                  <a:ext cx="311038" cy="317182"/>
                </a:xfrm>
                <a:custGeom>
                  <a:avLst/>
                  <a:gdLst>
                    <a:gd name="connsiteX0" fmla="*/ 0 w 311038"/>
                    <a:gd name="connsiteY0" fmla="*/ 0 h 317182"/>
                    <a:gd name="connsiteX1" fmla="*/ 0 w 311038"/>
                    <a:gd name="connsiteY1" fmla="*/ 158224 h 317182"/>
                    <a:gd name="connsiteX2" fmla="*/ 72881 w 311038"/>
                    <a:gd name="connsiteY2" fmla="*/ 158224 h 317182"/>
                    <a:gd name="connsiteX3" fmla="*/ 84989 w 311038"/>
                    <a:gd name="connsiteY3" fmla="*/ 159135 h 317182"/>
                    <a:gd name="connsiteX4" fmla="*/ 107353 w 311038"/>
                    <a:gd name="connsiteY4" fmla="*/ 166070 h 317182"/>
                    <a:gd name="connsiteX5" fmla="*/ 114112 w 311038"/>
                    <a:gd name="connsiteY5" fmla="*/ 169744 h 317182"/>
                    <a:gd name="connsiteX6" fmla="*/ 123458 w 311038"/>
                    <a:gd name="connsiteY6" fmla="*/ 176385 h 317182"/>
                    <a:gd name="connsiteX7" fmla="*/ 138798 w 311038"/>
                    <a:gd name="connsiteY7" fmla="*/ 193283 h 317182"/>
                    <a:gd name="connsiteX8" fmla="*/ 142765 w 311038"/>
                    <a:gd name="connsiteY8" fmla="*/ 199837 h 317182"/>
                    <a:gd name="connsiteX9" fmla="*/ 146115 w 311038"/>
                    <a:gd name="connsiteY9" fmla="*/ 206772 h 317182"/>
                    <a:gd name="connsiteX10" fmla="*/ 149848 w 311038"/>
                    <a:gd name="connsiteY10" fmla="*/ 217851 h 317182"/>
                    <a:gd name="connsiteX11" fmla="*/ 152346 w 311038"/>
                    <a:gd name="connsiteY11" fmla="*/ 237718 h 317182"/>
                    <a:gd name="connsiteX12" fmla="*/ 152346 w 311038"/>
                    <a:gd name="connsiteY12" fmla="*/ 187905 h 317182"/>
                    <a:gd name="connsiteX13" fmla="*/ 201805 w 311038"/>
                    <a:gd name="connsiteY13" fmla="*/ 187905 h 317182"/>
                    <a:gd name="connsiteX14" fmla="*/ 201805 w 311038"/>
                    <a:gd name="connsiteY14" fmla="*/ 317182 h 317182"/>
                    <a:gd name="connsiteX15" fmla="*/ 311039 w 311038"/>
                    <a:gd name="connsiteY15" fmla="*/ 317182 h 317182"/>
                    <a:gd name="connsiteX16" fmla="*/ 311039 w 311038"/>
                    <a:gd name="connsiteY16" fmla="*/ 317182 h 317182"/>
                    <a:gd name="connsiteX17" fmla="*/ 311039 w 311038"/>
                    <a:gd name="connsiteY17" fmla="*/ 0 h 317182"/>
                    <a:gd name="connsiteX18" fmla="*/ 0 w 311038"/>
                    <a:gd name="connsiteY18" fmla="*/ 0 h 3171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311038" h="317182">
                      <a:moveTo>
                        <a:pt x="0" y="0"/>
                      </a:moveTo>
                      <a:lnTo>
                        <a:pt x="0" y="158224"/>
                      </a:lnTo>
                      <a:lnTo>
                        <a:pt x="72881" y="158224"/>
                      </a:lnTo>
                      <a:cubicBezTo>
                        <a:pt x="76996" y="158224"/>
                        <a:pt x="81051" y="158547"/>
                        <a:pt x="84989" y="159135"/>
                      </a:cubicBezTo>
                      <a:cubicBezTo>
                        <a:pt x="92894" y="160340"/>
                        <a:pt x="100388" y="162720"/>
                        <a:pt x="107353" y="166070"/>
                      </a:cubicBezTo>
                      <a:cubicBezTo>
                        <a:pt x="109675" y="167187"/>
                        <a:pt x="111908" y="168421"/>
                        <a:pt x="114112" y="169744"/>
                      </a:cubicBezTo>
                      <a:cubicBezTo>
                        <a:pt x="117404" y="171742"/>
                        <a:pt x="120519" y="173946"/>
                        <a:pt x="123458" y="176385"/>
                      </a:cubicBezTo>
                      <a:cubicBezTo>
                        <a:pt x="129335" y="181234"/>
                        <a:pt x="134507" y="186936"/>
                        <a:pt x="138798" y="193283"/>
                      </a:cubicBezTo>
                      <a:cubicBezTo>
                        <a:pt x="140238" y="195399"/>
                        <a:pt x="141560" y="197574"/>
                        <a:pt x="142765" y="199837"/>
                      </a:cubicBezTo>
                      <a:cubicBezTo>
                        <a:pt x="143999" y="202100"/>
                        <a:pt x="145116" y="204421"/>
                        <a:pt x="146115" y="206772"/>
                      </a:cubicBezTo>
                      <a:cubicBezTo>
                        <a:pt x="147614" y="210328"/>
                        <a:pt x="148878" y="214031"/>
                        <a:pt x="149848" y="217851"/>
                      </a:cubicBezTo>
                      <a:cubicBezTo>
                        <a:pt x="151493" y="224199"/>
                        <a:pt x="152346" y="230841"/>
                        <a:pt x="152346" y="237718"/>
                      </a:cubicBezTo>
                      <a:lnTo>
                        <a:pt x="152346" y="187905"/>
                      </a:lnTo>
                      <a:lnTo>
                        <a:pt x="201805" y="187905"/>
                      </a:lnTo>
                      <a:lnTo>
                        <a:pt x="201805" y="317182"/>
                      </a:lnTo>
                      <a:lnTo>
                        <a:pt x="311039" y="317182"/>
                      </a:lnTo>
                      <a:lnTo>
                        <a:pt x="311039" y="317182"/>
                      </a:lnTo>
                      <a:lnTo>
                        <a:pt x="311039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0D3D4"/>
                </a:solidFill>
                <a:ln w="292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2315"/>
                </a:p>
              </p:txBody>
            </p:sp>
          </p:grpSp>
          <p:sp>
            <p:nvSpPr>
              <p:cNvPr id="23" name="Forma Livre: Forma 22">
                <a:extLst>
                  <a:ext uri="{FF2B5EF4-FFF2-40B4-BE49-F238E27FC236}">
                    <a16:creationId xmlns:a16="http://schemas.microsoft.com/office/drawing/2014/main" id="{AA672EDF-23A9-4F95-A9FD-7BE44B1354FF}"/>
                  </a:ext>
                </a:extLst>
              </p:cNvPr>
              <p:cNvSpPr/>
              <p:nvPr/>
            </p:nvSpPr>
            <p:spPr>
              <a:xfrm>
                <a:off x="392613" y="461667"/>
                <a:ext cx="49459" cy="129276"/>
              </a:xfrm>
              <a:custGeom>
                <a:avLst/>
                <a:gdLst>
                  <a:gd name="connsiteX0" fmla="*/ 0 w 49459"/>
                  <a:gd name="connsiteY0" fmla="*/ 0 h 129276"/>
                  <a:gd name="connsiteX1" fmla="*/ 49459 w 49459"/>
                  <a:gd name="connsiteY1" fmla="*/ 0 h 129276"/>
                  <a:gd name="connsiteX2" fmla="*/ 49459 w 49459"/>
                  <a:gd name="connsiteY2" fmla="*/ 129277 h 129276"/>
                  <a:gd name="connsiteX3" fmla="*/ 0 w 49459"/>
                  <a:gd name="connsiteY3" fmla="*/ 129277 h 1292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9459" h="129276">
                    <a:moveTo>
                      <a:pt x="0" y="0"/>
                    </a:moveTo>
                    <a:lnTo>
                      <a:pt x="49459" y="0"/>
                    </a:lnTo>
                    <a:lnTo>
                      <a:pt x="49459" y="129277"/>
                    </a:lnTo>
                    <a:lnTo>
                      <a:pt x="0" y="129277"/>
                    </a:lnTo>
                    <a:close/>
                  </a:path>
                </a:pathLst>
              </a:custGeom>
              <a:solidFill>
                <a:srgbClr val="1F2A44"/>
              </a:solidFill>
              <a:ln w="29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2315"/>
              </a:p>
            </p:txBody>
          </p:sp>
          <p:sp>
            <p:nvSpPr>
              <p:cNvPr id="24" name="Forma Livre: Forma 23">
                <a:extLst>
                  <a:ext uri="{FF2B5EF4-FFF2-40B4-BE49-F238E27FC236}">
                    <a16:creationId xmlns:a16="http://schemas.microsoft.com/office/drawing/2014/main" id="{B940A1A8-2B44-46DE-8234-C55884126210}"/>
                  </a:ext>
                </a:extLst>
              </p:cNvPr>
              <p:cNvSpPr/>
              <p:nvPr/>
            </p:nvSpPr>
            <p:spPr>
              <a:xfrm>
                <a:off x="234390" y="273733"/>
                <a:ext cx="158134" cy="158253"/>
              </a:xfrm>
              <a:custGeom>
                <a:avLst/>
                <a:gdLst>
                  <a:gd name="connsiteX0" fmla="*/ 0 w 158134"/>
                  <a:gd name="connsiteY0" fmla="*/ 29 h 158253"/>
                  <a:gd name="connsiteX1" fmla="*/ 0 w 158134"/>
                  <a:gd name="connsiteY1" fmla="*/ 158253 h 158253"/>
                  <a:gd name="connsiteX2" fmla="*/ 79112 w 158134"/>
                  <a:gd name="connsiteY2" fmla="*/ 158253 h 158253"/>
                  <a:gd name="connsiteX3" fmla="*/ 9874 w 158134"/>
                  <a:gd name="connsiteY3" fmla="*/ 89016 h 158253"/>
                  <a:gd name="connsiteX4" fmla="*/ 79112 w 158134"/>
                  <a:gd name="connsiteY4" fmla="*/ 19602 h 158253"/>
                  <a:gd name="connsiteX5" fmla="*/ 158135 w 158134"/>
                  <a:gd name="connsiteY5" fmla="*/ 19602 h 158253"/>
                  <a:gd name="connsiteX6" fmla="*/ 158135 w 158134"/>
                  <a:gd name="connsiteY6" fmla="*/ 0 h 158253"/>
                  <a:gd name="connsiteX7" fmla="*/ 0 w 158134"/>
                  <a:gd name="connsiteY7" fmla="*/ 0 h 1582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58134" h="158253">
                    <a:moveTo>
                      <a:pt x="0" y="29"/>
                    </a:moveTo>
                    <a:lnTo>
                      <a:pt x="0" y="158253"/>
                    </a:lnTo>
                    <a:lnTo>
                      <a:pt x="79112" y="158253"/>
                    </a:lnTo>
                    <a:cubicBezTo>
                      <a:pt x="40878" y="158253"/>
                      <a:pt x="9874" y="127249"/>
                      <a:pt x="9874" y="89016"/>
                    </a:cubicBezTo>
                    <a:cubicBezTo>
                      <a:pt x="9874" y="50782"/>
                      <a:pt x="40878" y="19602"/>
                      <a:pt x="79112" y="19602"/>
                    </a:cubicBezTo>
                    <a:lnTo>
                      <a:pt x="158135" y="19602"/>
                    </a:lnTo>
                    <a:lnTo>
                      <a:pt x="15813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F2A44"/>
              </a:solidFill>
              <a:ln w="29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2315"/>
              </a:p>
            </p:txBody>
          </p:sp>
          <p:sp>
            <p:nvSpPr>
              <p:cNvPr id="25" name="Forma Livre: Forma 24">
                <a:extLst>
                  <a:ext uri="{FF2B5EF4-FFF2-40B4-BE49-F238E27FC236}">
                    <a16:creationId xmlns:a16="http://schemas.microsoft.com/office/drawing/2014/main" id="{13F5CA7D-5A37-4122-9179-C2C77630D1FC}"/>
                  </a:ext>
                </a:extLst>
              </p:cNvPr>
              <p:cNvSpPr/>
              <p:nvPr/>
            </p:nvSpPr>
            <p:spPr>
              <a:xfrm>
                <a:off x="234361" y="431986"/>
                <a:ext cx="158223" cy="158928"/>
              </a:xfrm>
              <a:custGeom>
                <a:avLst/>
                <a:gdLst>
                  <a:gd name="connsiteX0" fmla="*/ 151993 w 158223"/>
                  <a:gd name="connsiteY0" fmla="*/ 48549 h 158928"/>
                  <a:gd name="connsiteX1" fmla="*/ 148643 w 158223"/>
                  <a:gd name="connsiteY1" fmla="*/ 41613 h 158928"/>
                  <a:gd name="connsiteX2" fmla="*/ 144675 w 158223"/>
                  <a:gd name="connsiteY2" fmla="*/ 35060 h 158928"/>
                  <a:gd name="connsiteX3" fmla="*/ 129335 w 158223"/>
                  <a:gd name="connsiteY3" fmla="*/ 18162 h 158928"/>
                  <a:gd name="connsiteX4" fmla="*/ 119990 w 158223"/>
                  <a:gd name="connsiteY4" fmla="*/ 11520 h 158928"/>
                  <a:gd name="connsiteX5" fmla="*/ 113231 w 158223"/>
                  <a:gd name="connsiteY5" fmla="*/ 7847 h 158928"/>
                  <a:gd name="connsiteX6" fmla="*/ 90867 w 158223"/>
                  <a:gd name="connsiteY6" fmla="*/ 911 h 158928"/>
                  <a:gd name="connsiteX7" fmla="*/ 78759 w 158223"/>
                  <a:gd name="connsiteY7" fmla="*/ 0 h 158928"/>
                  <a:gd name="connsiteX8" fmla="*/ 0 w 158223"/>
                  <a:gd name="connsiteY8" fmla="*/ 0 h 158928"/>
                  <a:gd name="connsiteX9" fmla="*/ 0 w 158223"/>
                  <a:gd name="connsiteY9" fmla="*/ 158929 h 158928"/>
                  <a:gd name="connsiteX10" fmla="*/ 78759 w 158223"/>
                  <a:gd name="connsiteY10" fmla="*/ 158929 h 158928"/>
                  <a:gd name="connsiteX11" fmla="*/ 158223 w 158223"/>
                  <a:gd name="connsiteY11" fmla="*/ 79464 h 158928"/>
                  <a:gd name="connsiteX12" fmla="*/ 155725 w 158223"/>
                  <a:gd name="connsiteY12" fmla="*/ 59598 h 158928"/>
                  <a:gd name="connsiteX13" fmla="*/ 151993 w 158223"/>
                  <a:gd name="connsiteY13" fmla="*/ 48549 h 158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58223" h="158928">
                    <a:moveTo>
                      <a:pt x="151993" y="48549"/>
                    </a:moveTo>
                    <a:cubicBezTo>
                      <a:pt x="150994" y="46168"/>
                      <a:pt x="149877" y="43847"/>
                      <a:pt x="148643" y="41613"/>
                    </a:cubicBezTo>
                    <a:cubicBezTo>
                      <a:pt x="147408" y="39350"/>
                      <a:pt x="146086" y="37176"/>
                      <a:pt x="144675" y="35060"/>
                    </a:cubicBezTo>
                    <a:cubicBezTo>
                      <a:pt x="140385" y="28712"/>
                      <a:pt x="135213" y="23040"/>
                      <a:pt x="129335" y="18162"/>
                    </a:cubicBezTo>
                    <a:cubicBezTo>
                      <a:pt x="126396" y="15722"/>
                      <a:pt x="123281" y="13518"/>
                      <a:pt x="119990" y="11520"/>
                    </a:cubicBezTo>
                    <a:cubicBezTo>
                      <a:pt x="117815" y="10198"/>
                      <a:pt x="115552" y="8963"/>
                      <a:pt x="113231" y="7847"/>
                    </a:cubicBezTo>
                    <a:cubicBezTo>
                      <a:pt x="106295" y="4496"/>
                      <a:pt x="98772" y="2145"/>
                      <a:pt x="90867" y="911"/>
                    </a:cubicBezTo>
                    <a:cubicBezTo>
                      <a:pt x="86929" y="294"/>
                      <a:pt x="82873" y="0"/>
                      <a:pt x="78759" y="0"/>
                    </a:cubicBezTo>
                    <a:lnTo>
                      <a:pt x="0" y="0"/>
                    </a:lnTo>
                    <a:lnTo>
                      <a:pt x="0" y="158929"/>
                    </a:lnTo>
                    <a:lnTo>
                      <a:pt x="78759" y="158929"/>
                    </a:lnTo>
                    <a:cubicBezTo>
                      <a:pt x="122635" y="158929"/>
                      <a:pt x="158223" y="123340"/>
                      <a:pt x="158223" y="79464"/>
                    </a:cubicBezTo>
                    <a:cubicBezTo>
                      <a:pt x="158223" y="72617"/>
                      <a:pt x="157341" y="65946"/>
                      <a:pt x="155725" y="59598"/>
                    </a:cubicBezTo>
                    <a:cubicBezTo>
                      <a:pt x="154785" y="55807"/>
                      <a:pt x="153521" y="52134"/>
                      <a:pt x="151993" y="48549"/>
                    </a:cubicBezTo>
                    <a:close/>
                  </a:path>
                </a:pathLst>
              </a:custGeom>
              <a:solidFill>
                <a:srgbClr val="63B1BC"/>
              </a:solidFill>
              <a:ln w="29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2315"/>
              </a:p>
            </p:txBody>
          </p:sp>
          <p:sp>
            <p:nvSpPr>
              <p:cNvPr id="26" name="Forma Livre: Forma 25">
                <a:extLst>
                  <a:ext uri="{FF2B5EF4-FFF2-40B4-BE49-F238E27FC236}">
                    <a16:creationId xmlns:a16="http://schemas.microsoft.com/office/drawing/2014/main" id="{04660103-E3E9-49B5-9AAA-BBF380B868EB}"/>
                  </a:ext>
                </a:extLst>
              </p:cNvPr>
              <p:cNvSpPr/>
              <p:nvPr/>
            </p:nvSpPr>
            <p:spPr>
              <a:xfrm>
                <a:off x="392525" y="273762"/>
                <a:ext cx="158752" cy="158253"/>
              </a:xfrm>
              <a:custGeom>
                <a:avLst/>
                <a:gdLst>
                  <a:gd name="connsiteX0" fmla="*/ 79082 w 158752"/>
                  <a:gd name="connsiteY0" fmla="*/ 19631 h 158253"/>
                  <a:gd name="connsiteX1" fmla="*/ 148437 w 158752"/>
                  <a:gd name="connsiteY1" fmla="*/ 88986 h 158253"/>
                  <a:gd name="connsiteX2" fmla="*/ 82168 w 158752"/>
                  <a:gd name="connsiteY2" fmla="*/ 158253 h 158253"/>
                  <a:gd name="connsiteX3" fmla="*/ 158752 w 158752"/>
                  <a:gd name="connsiteY3" fmla="*/ 158253 h 158253"/>
                  <a:gd name="connsiteX4" fmla="*/ 158752 w 158752"/>
                  <a:gd name="connsiteY4" fmla="*/ 0 h 158253"/>
                  <a:gd name="connsiteX5" fmla="*/ 0 w 158752"/>
                  <a:gd name="connsiteY5" fmla="*/ 0 h 158253"/>
                  <a:gd name="connsiteX6" fmla="*/ 0 w 158752"/>
                  <a:gd name="connsiteY6" fmla="*/ 19602 h 158253"/>
                  <a:gd name="connsiteX7" fmla="*/ 79082 w 158752"/>
                  <a:gd name="connsiteY7" fmla="*/ 19602 h 1582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58752" h="158253">
                    <a:moveTo>
                      <a:pt x="79082" y="19631"/>
                    </a:moveTo>
                    <a:cubicBezTo>
                      <a:pt x="117374" y="19631"/>
                      <a:pt x="148437" y="50694"/>
                      <a:pt x="148437" y="88986"/>
                    </a:cubicBezTo>
                    <a:cubicBezTo>
                      <a:pt x="148437" y="126250"/>
                      <a:pt x="119049" y="156637"/>
                      <a:pt x="82168" y="158253"/>
                    </a:cubicBezTo>
                    <a:lnTo>
                      <a:pt x="158752" y="158253"/>
                    </a:lnTo>
                    <a:lnTo>
                      <a:pt x="158752" y="0"/>
                    </a:lnTo>
                    <a:lnTo>
                      <a:pt x="0" y="0"/>
                    </a:lnTo>
                    <a:lnTo>
                      <a:pt x="0" y="19602"/>
                    </a:lnTo>
                    <a:lnTo>
                      <a:pt x="79082" y="19602"/>
                    </a:lnTo>
                    <a:close/>
                  </a:path>
                </a:pathLst>
              </a:custGeom>
              <a:solidFill>
                <a:srgbClr val="63B1BC"/>
              </a:solidFill>
              <a:ln w="29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2315"/>
              </a:p>
            </p:txBody>
          </p:sp>
          <p:sp>
            <p:nvSpPr>
              <p:cNvPr id="27" name="Forma Livre: Forma 26">
                <a:extLst>
                  <a:ext uri="{FF2B5EF4-FFF2-40B4-BE49-F238E27FC236}">
                    <a16:creationId xmlns:a16="http://schemas.microsoft.com/office/drawing/2014/main" id="{F704D06C-5E18-417E-B188-60682A8684F9}"/>
                  </a:ext>
                </a:extLst>
              </p:cNvPr>
              <p:cNvSpPr/>
              <p:nvPr/>
            </p:nvSpPr>
            <p:spPr>
              <a:xfrm>
                <a:off x="392525" y="293364"/>
                <a:ext cx="148436" cy="138710"/>
              </a:xfrm>
              <a:custGeom>
                <a:avLst/>
                <a:gdLst>
                  <a:gd name="connsiteX0" fmla="*/ 0 w 148436"/>
                  <a:gd name="connsiteY0" fmla="*/ 138710 h 138710"/>
                  <a:gd name="connsiteX1" fmla="*/ 79082 w 148436"/>
                  <a:gd name="connsiteY1" fmla="*/ 138710 h 138710"/>
                  <a:gd name="connsiteX2" fmla="*/ 148437 w 148436"/>
                  <a:gd name="connsiteY2" fmla="*/ 69355 h 138710"/>
                  <a:gd name="connsiteX3" fmla="*/ 79082 w 148436"/>
                  <a:gd name="connsiteY3" fmla="*/ 0 h 138710"/>
                  <a:gd name="connsiteX4" fmla="*/ 0 w 148436"/>
                  <a:gd name="connsiteY4" fmla="*/ 0 h 138710"/>
                  <a:gd name="connsiteX5" fmla="*/ 0 w 148436"/>
                  <a:gd name="connsiteY5" fmla="*/ 138710 h 1387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8436" h="138710">
                    <a:moveTo>
                      <a:pt x="0" y="138710"/>
                    </a:moveTo>
                    <a:lnTo>
                      <a:pt x="79082" y="138710"/>
                    </a:lnTo>
                    <a:cubicBezTo>
                      <a:pt x="117374" y="138710"/>
                      <a:pt x="148437" y="107647"/>
                      <a:pt x="148437" y="69355"/>
                    </a:cubicBezTo>
                    <a:cubicBezTo>
                      <a:pt x="148437" y="31063"/>
                      <a:pt x="117374" y="0"/>
                      <a:pt x="79082" y="0"/>
                    </a:cubicBezTo>
                    <a:lnTo>
                      <a:pt x="0" y="0"/>
                    </a:lnTo>
                    <a:lnTo>
                      <a:pt x="0" y="138710"/>
                    </a:lnTo>
                    <a:close/>
                  </a:path>
                </a:pathLst>
              </a:custGeom>
              <a:solidFill>
                <a:srgbClr val="1F2A44"/>
              </a:solidFill>
              <a:ln w="29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2315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20245220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>
        <p15:guide id="1" orient="horz" pos="51">
          <p15:clr>
            <a:srgbClr val="FBAE40"/>
          </p15:clr>
        </p15:guide>
        <p15:guide id="2" orient="horz" pos="4224">
          <p15:clr>
            <a:srgbClr val="FBAE40"/>
          </p15:clr>
        </p15:guide>
        <p15:guide id="3" orient="horz" pos="504">
          <p15:clr>
            <a:srgbClr val="FBAE40"/>
          </p15:clr>
        </p15:guide>
        <p15:guide id="4" orient="horz" pos="958">
          <p15:clr>
            <a:srgbClr val="FBAE40"/>
          </p15:clr>
        </p15:guide>
        <p15:guide id="5" orient="horz" pos="3929">
          <p15:clr>
            <a:srgbClr val="FBAE40"/>
          </p15:clr>
        </p15:guide>
        <p15:guide id="6" orient="horz" pos="3861">
          <p15:clr>
            <a:srgbClr val="FBAE40"/>
          </p15:clr>
        </p15:guide>
        <p15:guide id="7" pos="3908">
          <p15:clr>
            <a:srgbClr val="FBAE40"/>
          </p15:clr>
        </p15:guide>
        <p15:guide id="8" pos="3772">
          <p15:clr>
            <a:srgbClr val="FBAE40"/>
          </p15:clr>
        </p15:guide>
        <p15:guide id="9" pos="7310">
          <p15:clr>
            <a:srgbClr val="FBAE40"/>
          </p15:clr>
        </p15:guide>
        <p15:guide id="10" pos="370">
          <p15:clr>
            <a:srgbClr val="FBAE40"/>
          </p15:clr>
        </p15:guide>
        <p15:guide id="11" pos="1595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2 Colunas Escur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tângulo: Cantos Superiores Arredondados 18">
            <a:extLst>
              <a:ext uri="{FF2B5EF4-FFF2-40B4-BE49-F238E27FC236}">
                <a16:creationId xmlns:a16="http://schemas.microsoft.com/office/drawing/2014/main" id="{3C17F21B-3DA7-4D5A-A410-F1D8DC98E68D}"/>
              </a:ext>
            </a:extLst>
          </p:cNvPr>
          <p:cNvSpPr/>
          <p:nvPr userDrawn="1"/>
        </p:nvSpPr>
        <p:spPr>
          <a:xfrm rot="16200000">
            <a:off x="12764133" y="6882474"/>
            <a:ext cx="623338" cy="734297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315">
              <a:solidFill>
                <a:schemeClr val="accent1"/>
              </a:solidFill>
            </a:endParaRPr>
          </a:p>
        </p:txBody>
      </p:sp>
      <p:sp>
        <p:nvSpPr>
          <p:cNvPr id="15" name="Retângulo: Cantos Superiores Arredondados 14">
            <a:extLst>
              <a:ext uri="{FF2B5EF4-FFF2-40B4-BE49-F238E27FC236}">
                <a16:creationId xmlns:a16="http://schemas.microsoft.com/office/drawing/2014/main" id="{D6B89357-FCAD-4C13-A78E-1E475DE45692}"/>
              </a:ext>
            </a:extLst>
          </p:cNvPr>
          <p:cNvSpPr/>
          <p:nvPr userDrawn="1"/>
        </p:nvSpPr>
        <p:spPr>
          <a:xfrm rot="5400000">
            <a:off x="87402" y="-85651"/>
            <a:ext cx="1113565" cy="128836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315">
              <a:solidFill>
                <a:schemeClr val="accent1"/>
              </a:solidFill>
            </a:endParaRP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647642" y="1692535"/>
            <a:ext cx="5964144" cy="70536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lang="pt-BR" sz="2205" dirty="0">
                <a:solidFill>
                  <a:schemeClr val="accent2"/>
                </a:solidFill>
              </a:defRPr>
            </a:lvl1pPr>
            <a:lvl2pPr marL="521454" indent="0">
              <a:buNone/>
              <a:defRPr sz="2300" b="1"/>
            </a:lvl2pPr>
            <a:lvl3pPr marL="1042907" indent="0">
              <a:buNone/>
              <a:defRPr sz="2099" b="1"/>
            </a:lvl3pPr>
            <a:lvl4pPr marL="1564360" indent="0">
              <a:buNone/>
              <a:defRPr sz="1799" b="1"/>
            </a:lvl4pPr>
            <a:lvl5pPr marL="2085814" indent="0">
              <a:buNone/>
              <a:defRPr sz="1799" b="1"/>
            </a:lvl5pPr>
            <a:lvl6pPr marL="2607268" indent="0">
              <a:buNone/>
              <a:defRPr sz="1799" b="1"/>
            </a:lvl6pPr>
            <a:lvl7pPr marL="3128721" indent="0">
              <a:buNone/>
              <a:defRPr sz="1799" b="1"/>
            </a:lvl7pPr>
            <a:lvl8pPr marL="3650175" indent="0">
              <a:buNone/>
              <a:defRPr sz="1799" b="1"/>
            </a:lvl8pPr>
            <a:lvl9pPr marL="4171628" indent="0">
              <a:buNone/>
              <a:defRPr sz="1799" b="1"/>
            </a:lvl9pPr>
          </a:lstStyle>
          <a:p>
            <a:pPr lvl="0"/>
            <a:r>
              <a:rPr lang="pt-BR" dirty="0"/>
              <a:t>Editar estilos de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47643" y="2397901"/>
            <a:ext cx="5975811" cy="4356478"/>
          </a:xfrm>
          <a:prstGeom prst="rect">
            <a:avLst/>
          </a:prstGeom>
        </p:spPr>
        <p:txBody>
          <a:bodyPr/>
          <a:lstStyle>
            <a:lvl1pPr>
              <a:buClr>
                <a:schemeClr val="accent3"/>
              </a:buClr>
              <a:defRPr lang="pt-BR" sz="1654" dirty="0">
                <a:solidFill>
                  <a:schemeClr val="bg1"/>
                </a:solidFill>
              </a:defRPr>
            </a:lvl1pPr>
            <a:lvl2pPr>
              <a:buClr>
                <a:schemeClr val="accent3"/>
              </a:buClr>
              <a:defRPr lang="pt-BR" sz="1654" dirty="0">
                <a:solidFill>
                  <a:schemeClr val="bg1"/>
                </a:solidFill>
              </a:defRPr>
            </a:lvl2pPr>
            <a:lvl3pPr>
              <a:buClr>
                <a:schemeClr val="accent3"/>
              </a:buClr>
              <a:defRPr lang="pt-BR" sz="1654" dirty="0">
                <a:solidFill>
                  <a:schemeClr val="bg1"/>
                </a:solidFill>
              </a:defRPr>
            </a:lvl3pPr>
            <a:lvl4pPr>
              <a:buClr>
                <a:schemeClr val="accent3"/>
              </a:buClr>
              <a:defRPr lang="pt-BR" sz="1654" dirty="0">
                <a:solidFill>
                  <a:schemeClr val="bg1"/>
                </a:solidFill>
              </a:defRPr>
            </a:lvl4pPr>
            <a:lvl5pPr>
              <a:buClr>
                <a:schemeClr val="accent3"/>
              </a:buClr>
              <a:defRPr lang="pt-BR" sz="1654" dirty="0">
                <a:solidFill>
                  <a:schemeClr val="bg1"/>
                </a:solidFill>
              </a:defRPr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pt-BR" dirty="0"/>
              <a:t>Editar estilos de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6840502" y="1692535"/>
            <a:ext cx="5975811" cy="70536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lang="pt-BR" sz="2205" dirty="0">
                <a:solidFill>
                  <a:schemeClr val="accent2"/>
                </a:solidFill>
              </a:defRPr>
            </a:lvl1pPr>
            <a:lvl2pPr marL="521454" indent="0">
              <a:buNone/>
              <a:defRPr sz="2300" b="1"/>
            </a:lvl2pPr>
            <a:lvl3pPr marL="1042907" indent="0">
              <a:buNone/>
              <a:defRPr sz="2099" b="1"/>
            </a:lvl3pPr>
            <a:lvl4pPr marL="1564360" indent="0">
              <a:buNone/>
              <a:defRPr sz="1799" b="1"/>
            </a:lvl4pPr>
            <a:lvl5pPr marL="2085814" indent="0">
              <a:buNone/>
              <a:defRPr sz="1799" b="1"/>
            </a:lvl5pPr>
            <a:lvl6pPr marL="2607268" indent="0">
              <a:buNone/>
              <a:defRPr sz="1799" b="1"/>
            </a:lvl6pPr>
            <a:lvl7pPr marL="3128721" indent="0">
              <a:buNone/>
              <a:defRPr sz="1799" b="1"/>
            </a:lvl7pPr>
            <a:lvl8pPr marL="3650175" indent="0">
              <a:buNone/>
              <a:defRPr sz="1799" b="1"/>
            </a:lvl8pPr>
            <a:lvl9pPr marL="4171628" indent="0">
              <a:buNone/>
              <a:defRPr sz="1799" b="1"/>
            </a:lvl9pPr>
          </a:lstStyle>
          <a:p>
            <a:pPr lvl="0"/>
            <a:r>
              <a:rPr lang="pt-BR" dirty="0"/>
              <a:t>Editar estilos de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828834" y="2397901"/>
            <a:ext cx="5941970" cy="4356478"/>
          </a:xfrm>
          <a:prstGeom prst="rect">
            <a:avLst/>
          </a:prstGeom>
        </p:spPr>
        <p:txBody>
          <a:bodyPr/>
          <a:lstStyle>
            <a:lvl1pPr>
              <a:buClr>
                <a:schemeClr val="accent3"/>
              </a:buClr>
              <a:defRPr lang="pt-BR" sz="1654" dirty="0">
                <a:solidFill>
                  <a:schemeClr val="bg1"/>
                </a:solidFill>
              </a:defRPr>
            </a:lvl1pPr>
            <a:lvl2pPr>
              <a:buClr>
                <a:schemeClr val="accent3"/>
              </a:buClr>
              <a:defRPr lang="pt-BR" sz="1654" dirty="0">
                <a:solidFill>
                  <a:schemeClr val="bg1"/>
                </a:solidFill>
              </a:defRPr>
            </a:lvl2pPr>
            <a:lvl3pPr>
              <a:buClr>
                <a:schemeClr val="accent3"/>
              </a:buClr>
              <a:defRPr lang="pt-BR" sz="1654" dirty="0">
                <a:solidFill>
                  <a:schemeClr val="bg1"/>
                </a:solidFill>
              </a:defRPr>
            </a:lvl3pPr>
            <a:lvl4pPr>
              <a:buClr>
                <a:schemeClr val="accent3"/>
              </a:buClr>
              <a:defRPr lang="pt-BR" sz="1654" dirty="0">
                <a:solidFill>
                  <a:schemeClr val="bg1"/>
                </a:solidFill>
              </a:defRPr>
            </a:lvl4pPr>
            <a:lvl5pPr>
              <a:buClr>
                <a:schemeClr val="accent3"/>
              </a:buClr>
              <a:defRPr lang="pt-BR" sz="1654" dirty="0">
                <a:solidFill>
                  <a:schemeClr val="bg1"/>
                </a:solidFill>
              </a:defRPr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pt-BR" dirty="0"/>
              <a:t>Editar estilos de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12" name="Espaço Reservado para Texto 15"/>
          <p:cNvSpPr>
            <a:spLocks noGrp="1"/>
          </p:cNvSpPr>
          <p:nvPr>
            <p:ph type="body" sz="quarter" idx="13" hasCustomPrompt="1"/>
          </p:nvPr>
        </p:nvSpPr>
        <p:spPr>
          <a:xfrm>
            <a:off x="2791864" y="108225"/>
            <a:ext cx="10012782" cy="765639"/>
          </a:xfrm>
          <a:prstGeom prst="rect">
            <a:avLst/>
          </a:prstGeom>
        </p:spPr>
        <p:txBody>
          <a:bodyPr anchor="ctr"/>
          <a:lstStyle>
            <a:lvl1pPr>
              <a:buNone/>
              <a:defRPr lang="pt-BR" sz="2756" b="1" dirty="0">
                <a:solidFill>
                  <a:schemeClr val="accent3"/>
                </a:solidFill>
                <a:latin typeface="+mj-lt"/>
              </a:defRPr>
            </a:lvl1pPr>
            <a:lvl2pPr>
              <a:buNone/>
              <a:defRPr sz="3000">
                <a:latin typeface="Exo 2" pitchFamily="50" charset="0"/>
              </a:defRPr>
            </a:lvl2pPr>
            <a:lvl3pPr>
              <a:buNone/>
              <a:defRPr sz="3000">
                <a:latin typeface="Exo 2" pitchFamily="50" charset="0"/>
              </a:defRPr>
            </a:lvl3pPr>
            <a:lvl4pPr>
              <a:buNone/>
              <a:defRPr sz="3000">
                <a:latin typeface="Exo 2" pitchFamily="50" charset="0"/>
              </a:defRPr>
            </a:lvl4pPr>
            <a:lvl5pPr>
              <a:buNone/>
              <a:defRPr sz="3000">
                <a:latin typeface="Exo 2" pitchFamily="50" charset="0"/>
              </a:defRPr>
            </a:lvl5pPr>
          </a:lstStyle>
          <a:p>
            <a:pPr lvl="0"/>
            <a:r>
              <a:rPr lang="pt-BR" dirty="0"/>
              <a:t>Clique para editar título do slide</a:t>
            </a:r>
          </a:p>
        </p:txBody>
      </p:sp>
      <p:sp>
        <p:nvSpPr>
          <p:cNvPr id="17" name="Espaço Reservado para Texto 15"/>
          <p:cNvSpPr>
            <a:spLocks noGrp="1"/>
          </p:cNvSpPr>
          <p:nvPr>
            <p:ph type="body" sz="quarter" idx="14" hasCustomPrompt="1"/>
          </p:nvPr>
        </p:nvSpPr>
        <p:spPr>
          <a:xfrm>
            <a:off x="647642" y="6876976"/>
            <a:ext cx="11749010" cy="504056"/>
          </a:xfrm>
          <a:prstGeom prst="rect">
            <a:avLst/>
          </a:prstGeom>
        </p:spPr>
        <p:txBody>
          <a:bodyPr anchor="ctr"/>
          <a:lstStyle>
            <a:lvl1pPr>
              <a:buNone/>
              <a:defRPr lang="pt-BR" sz="1654" dirty="0">
                <a:solidFill>
                  <a:schemeClr val="bg1"/>
                </a:solidFill>
              </a:defRPr>
            </a:lvl1pPr>
            <a:lvl2pPr>
              <a:buNone/>
              <a:defRPr sz="3000">
                <a:latin typeface="Exo 2" pitchFamily="50" charset="0"/>
              </a:defRPr>
            </a:lvl2pPr>
            <a:lvl3pPr>
              <a:buNone/>
              <a:defRPr sz="3000">
                <a:latin typeface="Exo 2" pitchFamily="50" charset="0"/>
              </a:defRPr>
            </a:lvl3pPr>
            <a:lvl4pPr>
              <a:buNone/>
              <a:defRPr sz="3000">
                <a:latin typeface="Exo 2" pitchFamily="50" charset="0"/>
              </a:defRPr>
            </a:lvl4pPr>
            <a:lvl5pPr>
              <a:buNone/>
              <a:defRPr sz="3000">
                <a:latin typeface="Exo 2" pitchFamily="50" charset="0"/>
              </a:defRPr>
            </a:lvl5pPr>
          </a:lstStyle>
          <a:p>
            <a:pPr lvl="0"/>
            <a:r>
              <a:rPr lang="pt-BR" dirty="0"/>
              <a:t>Clique para editar título do slide</a:t>
            </a:r>
          </a:p>
        </p:txBody>
      </p:sp>
      <p:sp>
        <p:nvSpPr>
          <p:cNvPr id="14" name="Rectangle 4"/>
          <p:cNvSpPr>
            <a:spLocks noGrp="1" noChangeArrowheads="1"/>
          </p:cNvSpPr>
          <p:nvPr>
            <p:ph type="sldNum" sz="quarter" idx="15"/>
          </p:nvPr>
        </p:nvSpPr>
        <p:spPr bwMode="auto">
          <a:xfrm>
            <a:off x="12804645" y="7237016"/>
            <a:ext cx="429480" cy="2142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8000" tIns="10800" rIns="18000" bIns="1080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spcAft>
                <a:spcPct val="0"/>
              </a:spcAft>
              <a:defRPr sz="992" b="1">
                <a:solidFill>
                  <a:schemeClr val="accent1"/>
                </a:solidFill>
                <a:latin typeface="+mj-lt"/>
                <a:ea typeface="Tahoma" pitchFamily="34" charset="0"/>
                <a:cs typeface="Tahoma" pitchFamily="34" charset="0"/>
              </a:defRPr>
            </a:lvl1pPr>
          </a:lstStyle>
          <a:p>
            <a:pPr>
              <a:defRPr/>
            </a:pPr>
            <a:fld id="{B66251D2-9488-44CD-87B4-F793A73C4A01}" type="slidenum">
              <a:rPr lang="pt-BR" smtClean="0"/>
              <a:pPr>
                <a:defRPr/>
              </a:pPr>
              <a:t>‹nº›</a:t>
            </a:fld>
            <a:endParaRPr lang="pt-BR" dirty="0"/>
          </a:p>
        </p:txBody>
      </p:sp>
      <p:pic>
        <p:nvPicPr>
          <p:cNvPr id="18" name="Imagem 1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466" y="166084"/>
            <a:ext cx="1190902" cy="64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063555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>
        <p15:guide id="1" orient="horz" pos="51">
          <p15:clr>
            <a:srgbClr val="FBAE40"/>
          </p15:clr>
        </p15:guide>
        <p15:guide id="2" orient="horz" pos="4224">
          <p15:clr>
            <a:srgbClr val="FBAE40"/>
          </p15:clr>
        </p15:guide>
        <p15:guide id="3" orient="horz" pos="504">
          <p15:clr>
            <a:srgbClr val="FBAE40"/>
          </p15:clr>
        </p15:guide>
        <p15:guide id="4" orient="horz" pos="958">
          <p15:clr>
            <a:srgbClr val="FBAE40"/>
          </p15:clr>
        </p15:guide>
        <p15:guide id="5" orient="horz" pos="3929">
          <p15:clr>
            <a:srgbClr val="FBAE40"/>
          </p15:clr>
        </p15:guide>
        <p15:guide id="6" orient="horz" pos="3861">
          <p15:clr>
            <a:srgbClr val="FBAE40"/>
          </p15:clr>
        </p15:guide>
        <p15:guide id="7" pos="3908">
          <p15:clr>
            <a:srgbClr val="FBAE40"/>
          </p15:clr>
        </p15:guide>
        <p15:guide id="8" pos="3772">
          <p15:clr>
            <a:srgbClr val="FBAE40"/>
          </p15:clr>
        </p15:guide>
        <p15:guide id="9" pos="7310">
          <p15:clr>
            <a:srgbClr val="FBAE40"/>
          </p15:clr>
        </p15:guide>
        <p15:guide id="10" pos="370">
          <p15:clr>
            <a:srgbClr val="FBAE40"/>
          </p15:clr>
        </p15:guide>
        <p15:guide id="11" pos="1595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2 Colunas 2 Cla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tângulo: Cantos Superiores Arredondados 18">
            <a:extLst>
              <a:ext uri="{FF2B5EF4-FFF2-40B4-BE49-F238E27FC236}">
                <a16:creationId xmlns:a16="http://schemas.microsoft.com/office/drawing/2014/main" id="{3C17F21B-3DA7-4D5A-A410-F1D8DC98E68D}"/>
              </a:ext>
            </a:extLst>
          </p:cNvPr>
          <p:cNvSpPr/>
          <p:nvPr userDrawn="1"/>
        </p:nvSpPr>
        <p:spPr>
          <a:xfrm rot="16200000">
            <a:off x="12764133" y="6882474"/>
            <a:ext cx="623338" cy="734297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315">
              <a:solidFill>
                <a:schemeClr val="accent1"/>
              </a:solidFill>
            </a:endParaRPr>
          </a:p>
        </p:txBody>
      </p:sp>
      <p:sp>
        <p:nvSpPr>
          <p:cNvPr id="15" name="Retângulo: Cantos Superiores Arredondados 14">
            <a:extLst>
              <a:ext uri="{FF2B5EF4-FFF2-40B4-BE49-F238E27FC236}">
                <a16:creationId xmlns:a16="http://schemas.microsoft.com/office/drawing/2014/main" id="{D6B89357-FCAD-4C13-A78E-1E475DE45692}"/>
              </a:ext>
            </a:extLst>
          </p:cNvPr>
          <p:cNvSpPr/>
          <p:nvPr userDrawn="1"/>
        </p:nvSpPr>
        <p:spPr>
          <a:xfrm rot="5400000">
            <a:off x="87402" y="-85651"/>
            <a:ext cx="1113565" cy="128836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315">
              <a:solidFill>
                <a:schemeClr val="accent1"/>
              </a:solidFill>
            </a:endParaRP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647642" y="1692535"/>
            <a:ext cx="5964144" cy="70536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lang="pt-BR" sz="2205" dirty="0">
                <a:solidFill>
                  <a:schemeClr val="accent1"/>
                </a:solidFill>
              </a:defRPr>
            </a:lvl1pPr>
            <a:lvl2pPr marL="521454" indent="0">
              <a:buNone/>
              <a:defRPr sz="2300" b="1"/>
            </a:lvl2pPr>
            <a:lvl3pPr marL="1042907" indent="0">
              <a:buNone/>
              <a:defRPr sz="2099" b="1"/>
            </a:lvl3pPr>
            <a:lvl4pPr marL="1564360" indent="0">
              <a:buNone/>
              <a:defRPr sz="1799" b="1"/>
            </a:lvl4pPr>
            <a:lvl5pPr marL="2085814" indent="0">
              <a:buNone/>
              <a:defRPr sz="1799" b="1"/>
            </a:lvl5pPr>
            <a:lvl6pPr marL="2607268" indent="0">
              <a:buNone/>
              <a:defRPr sz="1799" b="1"/>
            </a:lvl6pPr>
            <a:lvl7pPr marL="3128721" indent="0">
              <a:buNone/>
              <a:defRPr sz="1799" b="1"/>
            </a:lvl7pPr>
            <a:lvl8pPr marL="3650175" indent="0">
              <a:buNone/>
              <a:defRPr sz="1799" b="1"/>
            </a:lvl8pPr>
            <a:lvl9pPr marL="4171628" indent="0">
              <a:buNone/>
              <a:defRPr sz="1799" b="1"/>
            </a:lvl9pPr>
          </a:lstStyle>
          <a:p>
            <a:pPr lvl="0"/>
            <a:r>
              <a:rPr lang="pt-BR" dirty="0"/>
              <a:t>Editar estilos de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47643" y="2397901"/>
            <a:ext cx="5975811" cy="4356478"/>
          </a:xfrm>
          <a:prstGeom prst="rect">
            <a:avLst/>
          </a:prstGeom>
        </p:spPr>
        <p:txBody>
          <a:bodyPr/>
          <a:lstStyle>
            <a:lvl1pPr>
              <a:buClr>
                <a:schemeClr val="accent3"/>
              </a:buClr>
              <a:defRPr lang="pt-BR" sz="1654" dirty="0">
                <a:solidFill>
                  <a:schemeClr val="accent1"/>
                </a:solidFill>
              </a:defRPr>
            </a:lvl1pPr>
            <a:lvl2pPr>
              <a:buClr>
                <a:schemeClr val="accent3"/>
              </a:buClr>
              <a:defRPr lang="pt-BR" sz="1654" dirty="0">
                <a:solidFill>
                  <a:schemeClr val="accent1"/>
                </a:solidFill>
              </a:defRPr>
            </a:lvl2pPr>
            <a:lvl3pPr>
              <a:buClr>
                <a:schemeClr val="accent3"/>
              </a:buClr>
              <a:defRPr lang="pt-BR" sz="1654" dirty="0">
                <a:solidFill>
                  <a:schemeClr val="accent1"/>
                </a:solidFill>
              </a:defRPr>
            </a:lvl3pPr>
            <a:lvl4pPr>
              <a:buClr>
                <a:schemeClr val="accent3"/>
              </a:buClr>
              <a:defRPr lang="pt-BR" sz="1654" dirty="0">
                <a:solidFill>
                  <a:schemeClr val="accent1"/>
                </a:solidFill>
              </a:defRPr>
            </a:lvl4pPr>
            <a:lvl5pPr>
              <a:buClr>
                <a:schemeClr val="accent3"/>
              </a:buClr>
              <a:defRPr lang="pt-BR" sz="1654" dirty="0">
                <a:solidFill>
                  <a:schemeClr val="accent1"/>
                </a:solidFill>
              </a:defRPr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pt-BR" dirty="0"/>
              <a:t>Editar estilos de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6840501" y="1692535"/>
            <a:ext cx="5964144" cy="70536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lang="pt-BR" sz="2205" dirty="0">
                <a:solidFill>
                  <a:schemeClr val="accent1"/>
                </a:solidFill>
              </a:defRPr>
            </a:lvl1pPr>
            <a:lvl2pPr marL="521454" indent="0">
              <a:buNone/>
              <a:defRPr sz="2300" b="1"/>
            </a:lvl2pPr>
            <a:lvl3pPr marL="1042907" indent="0">
              <a:buNone/>
              <a:defRPr sz="2099" b="1"/>
            </a:lvl3pPr>
            <a:lvl4pPr marL="1564360" indent="0">
              <a:buNone/>
              <a:defRPr sz="1799" b="1"/>
            </a:lvl4pPr>
            <a:lvl5pPr marL="2085814" indent="0">
              <a:buNone/>
              <a:defRPr sz="1799" b="1"/>
            </a:lvl5pPr>
            <a:lvl6pPr marL="2607268" indent="0">
              <a:buNone/>
              <a:defRPr sz="1799" b="1"/>
            </a:lvl6pPr>
            <a:lvl7pPr marL="3128721" indent="0">
              <a:buNone/>
              <a:defRPr sz="1799" b="1"/>
            </a:lvl7pPr>
            <a:lvl8pPr marL="3650175" indent="0">
              <a:buNone/>
              <a:defRPr sz="1799" b="1"/>
            </a:lvl8pPr>
            <a:lvl9pPr marL="4171628" indent="0">
              <a:buNone/>
              <a:defRPr sz="1799" b="1"/>
            </a:lvl9pPr>
          </a:lstStyle>
          <a:p>
            <a:pPr lvl="0"/>
            <a:r>
              <a:rPr lang="pt-BR" dirty="0"/>
              <a:t>Editar estilos de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828834" y="2397901"/>
            <a:ext cx="5941970" cy="4356478"/>
          </a:xfrm>
          <a:prstGeom prst="rect">
            <a:avLst/>
          </a:prstGeom>
        </p:spPr>
        <p:txBody>
          <a:bodyPr/>
          <a:lstStyle>
            <a:lvl1pPr>
              <a:buClr>
                <a:schemeClr val="accent3"/>
              </a:buClr>
              <a:defRPr lang="pt-BR" sz="1654" dirty="0">
                <a:solidFill>
                  <a:schemeClr val="accent1"/>
                </a:solidFill>
              </a:defRPr>
            </a:lvl1pPr>
            <a:lvl2pPr>
              <a:buClr>
                <a:schemeClr val="accent3"/>
              </a:buClr>
              <a:defRPr lang="pt-BR" sz="1654" dirty="0">
                <a:solidFill>
                  <a:schemeClr val="accent1"/>
                </a:solidFill>
              </a:defRPr>
            </a:lvl2pPr>
            <a:lvl3pPr>
              <a:buClr>
                <a:schemeClr val="accent3"/>
              </a:buClr>
              <a:defRPr lang="pt-BR" sz="1654" dirty="0">
                <a:solidFill>
                  <a:schemeClr val="accent1"/>
                </a:solidFill>
              </a:defRPr>
            </a:lvl3pPr>
            <a:lvl4pPr>
              <a:buClr>
                <a:schemeClr val="accent3"/>
              </a:buClr>
              <a:defRPr lang="pt-BR" sz="1654" dirty="0">
                <a:solidFill>
                  <a:schemeClr val="accent1"/>
                </a:solidFill>
              </a:defRPr>
            </a:lvl4pPr>
            <a:lvl5pPr>
              <a:buClr>
                <a:schemeClr val="accent3"/>
              </a:buClr>
              <a:defRPr lang="pt-BR" sz="1654" dirty="0">
                <a:solidFill>
                  <a:schemeClr val="accent1"/>
                </a:solidFill>
              </a:defRPr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pt-BR" dirty="0"/>
              <a:t>Editar estilos de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12" name="Espaço Reservado para Texto 15"/>
          <p:cNvSpPr>
            <a:spLocks noGrp="1"/>
          </p:cNvSpPr>
          <p:nvPr>
            <p:ph type="body" sz="quarter" idx="13" hasCustomPrompt="1"/>
          </p:nvPr>
        </p:nvSpPr>
        <p:spPr>
          <a:xfrm>
            <a:off x="2791864" y="108225"/>
            <a:ext cx="10175708" cy="765639"/>
          </a:xfrm>
          <a:prstGeom prst="rect">
            <a:avLst/>
          </a:prstGeom>
        </p:spPr>
        <p:txBody>
          <a:bodyPr anchor="ctr"/>
          <a:lstStyle>
            <a:lvl1pPr>
              <a:buNone/>
              <a:defRPr lang="pt-BR" sz="2756" b="1" dirty="0">
                <a:solidFill>
                  <a:schemeClr val="accent6"/>
                </a:solidFill>
                <a:latin typeface="+mj-lt"/>
              </a:defRPr>
            </a:lvl1pPr>
            <a:lvl2pPr>
              <a:buNone/>
              <a:defRPr sz="3000">
                <a:latin typeface="Exo 2" pitchFamily="50" charset="0"/>
              </a:defRPr>
            </a:lvl2pPr>
            <a:lvl3pPr>
              <a:buNone/>
              <a:defRPr sz="3000">
                <a:latin typeface="Exo 2" pitchFamily="50" charset="0"/>
              </a:defRPr>
            </a:lvl3pPr>
            <a:lvl4pPr>
              <a:buNone/>
              <a:defRPr sz="3000">
                <a:latin typeface="Exo 2" pitchFamily="50" charset="0"/>
              </a:defRPr>
            </a:lvl4pPr>
            <a:lvl5pPr>
              <a:buNone/>
              <a:defRPr sz="3000">
                <a:latin typeface="Exo 2" pitchFamily="50" charset="0"/>
              </a:defRPr>
            </a:lvl5pPr>
          </a:lstStyle>
          <a:p>
            <a:pPr lvl="0"/>
            <a:r>
              <a:rPr lang="pt-BR" dirty="0"/>
              <a:t>Clique para editar título do slide</a:t>
            </a:r>
          </a:p>
        </p:txBody>
      </p:sp>
      <p:sp>
        <p:nvSpPr>
          <p:cNvPr id="17" name="Espaço Reservado para Texto 15"/>
          <p:cNvSpPr>
            <a:spLocks noGrp="1"/>
          </p:cNvSpPr>
          <p:nvPr>
            <p:ph type="body" sz="quarter" idx="14" hasCustomPrompt="1"/>
          </p:nvPr>
        </p:nvSpPr>
        <p:spPr>
          <a:xfrm>
            <a:off x="647642" y="6876976"/>
            <a:ext cx="11749010" cy="504056"/>
          </a:xfrm>
          <a:prstGeom prst="rect">
            <a:avLst/>
          </a:prstGeom>
        </p:spPr>
        <p:txBody>
          <a:bodyPr anchor="ctr"/>
          <a:lstStyle>
            <a:lvl1pPr>
              <a:buNone/>
              <a:defRPr lang="pt-BR" sz="1654" dirty="0">
                <a:solidFill>
                  <a:schemeClr val="accent1"/>
                </a:solidFill>
              </a:defRPr>
            </a:lvl1pPr>
            <a:lvl2pPr>
              <a:buNone/>
              <a:defRPr sz="3000">
                <a:latin typeface="Exo 2" pitchFamily="50" charset="0"/>
              </a:defRPr>
            </a:lvl2pPr>
            <a:lvl3pPr>
              <a:buNone/>
              <a:defRPr sz="3000">
                <a:latin typeface="Exo 2" pitchFamily="50" charset="0"/>
              </a:defRPr>
            </a:lvl3pPr>
            <a:lvl4pPr>
              <a:buNone/>
              <a:defRPr sz="3000">
                <a:latin typeface="Exo 2" pitchFamily="50" charset="0"/>
              </a:defRPr>
            </a:lvl4pPr>
            <a:lvl5pPr>
              <a:buNone/>
              <a:defRPr sz="3000">
                <a:latin typeface="Exo 2" pitchFamily="50" charset="0"/>
              </a:defRPr>
            </a:lvl5pPr>
          </a:lstStyle>
          <a:p>
            <a:pPr lvl="0"/>
            <a:r>
              <a:rPr lang="pt-BR" dirty="0"/>
              <a:t>Clique para editar título do slide</a:t>
            </a:r>
          </a:p>
        </p:txBody>
      </p:sp>
      <p:sp>
        <p:nvSpPr>
          <p:cNvPr id="14" name="Rectangle 4"/>
          <p:cNvSpPr>
            <a:spLocks noGrp="1" noChangeArrowheads="1"/>
          </p:cNvSpPr>
          <p:nvPr>
            <p:ph type="sldNum" sz="quarter" idx="15"/>
          </p:nvPr>
        </p:nvSpPr>
        <p:spPr bwMode="auto">
          <a:xfrm>
            <a:off x="12804645" y="7237016"/>
            <a:ext cx="429480" cy="2142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8000" tIns="10800" rIns="18000" bIns="1080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spcAft>
                <a:spcPct val="0"/>
              </a:spcAft>
              <a:defRPr sz="992" b="1">
                <a:solidFill>
                  <a:schemeClr val="bg1"/>
                </a:solidFill>
                <a:latin typeface="+mj-lt"/>
                <a:ea typeface="Tahoma" pitchFamily="34" charset="0"/>
                <a:cs typeface="Tahoma" pitchFamily="34" charset="0"/>
              </a:defRPr>
            </a:lvl1pPr>
          </a:lstStyle>
          <a:p>
            <a:pPr>
              <a:defRPr/>
            </a:pPr>
            <a:fld id="{B66251D2-9488-44CD-87B4-F793A73C4A01}" type="slidenum">
              <a:rPr lang="pt-BR" smtClean="0"/>
              <a:pPr>
                <a:defRPr/>
              </a:pPr>
              <a:t>‹nº›</a:t>
            </a:fld>
            <a:endParaRPr lang="pt-BR" dirty="0"/>
          </a:p>
        </p:txBody>
      </p:sp>
      <p:pic>
        <p:nvPicPr>
          <p:cNvPr id="18" name="Imagem 1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466" y="166084"/>
            <a:ext cx="1190902" cy="64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756668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>
        <p15:guide id="1" orient="horz" pos="51">
          <p15:clr>
            <a:srgbClr val="FBAE40"/>
          </p15:clr>
        </p15:guide>
        <p15:guide id="2" orient="horz" pos="4224">
          <p15:clr>
            <a:srgbClr val="FBAE40"/>
          </p15:clr>
        </p15:guide>
        <p15:guide id="3" orient="horz" pos="504">
          <p15:clr>
            <a:srgbClr val="FBAE40"/>
          </p15:clr>
        </p15:guide>
        <p15:guide id="4" orient="horz" pos="958">
          <p15:clr>
            <a:srgbClr val="FBAE40"/>
          </p15:clr>
        </p15:guide>
        <p15:guide id="5" orient="horz" pos="3929">
          <p15:clr>
            <a:srgbClr val="FBAE40"/>
          </p15:clr>
        </p15:guide>
        <p15:guide id="6" orient="horz" pos="3861">
          <p15:clr>
            <a:srgbClr val="FBAE40"/>
          </p15:clr>
        </p15:guide>
        <p15:guide id="7" pos="3908">
          <p15:clr>
            <a:srgbClr val="FBAE40"/>
          </p15:clr>
        </p15:guide>
        <p15:guide id="8" pos="3772">
          <p15:clr>
            <a:srgbClr val="FBAE40"/>
          </p15:clr>
        </p15:guide>
        <p15:guide id="9" pos="7310">
          <p15:clr>
            <a:srgbClr val="FBAE40"/>
          </p15:clr>
        </p15:guide>
        <p15:guide id="10" pos="370">
          <p15:clr>
            <a:srgbClr val="FBAE40"/>
          </p15:clr>
        </p15:guide>
        <p15:guide id="11" pos="1595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e V1 Escur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áfico 4">
            <a:extLst>
              <a:ext uri="{FF2B5EF4-FFF2-40B4-BE49-F238E27FC236}">
                <a16:creationId xmlns:a16="http://schemas.microsoft.com/office/drawing/2014/main" id="{701D7AFC-7105-4A33-9F02-C9158F448CF1}"/>
              </a:ext>
            </a:extLst>
          </p:cNvPr>
          <p:cNvGrpSpPr/>
          <p:nvPr/>
        </p:nvGrpSpPr>
        <p:grpSpPr>
          <a:xfrm>
            <a:off x="1" y="1"/>
            <a:ext cx="13442949" cy="7561262"/>
            <a:chOff x="0" y="0"/>
            <a:chExt cx="12191999" cy="6857999"/>
          </a:xfrm>
        </p:grpSpPr>
        <p:grpSp>
          <p:nvGrpSpPr>
            <p:cNvPr id="10" name="Gráfico 4">
              <a:extLst>
                <a:ext uri="{FF2B5EF4-FFF2-40B4-BE49-F238E27FC236}">
                  <a16:creationId xmlns:a16="http://schemas.microsoft.com/office/drawing/2014/main" id="{601EAF6D-21CC-4E38-8BD3-702B9817F6A9}"/>
                </a:ext>
              </a:extLst>
            </p:cNvPr>
            <p:cNvGrpSpPr/>
            <p:nvPr/>
          </p:nvGrpSpPr>
          <p:grpSpPr>
            <a:xfrm>
              <a:off x="8898064" y="0"/>
              <a:ext cx="3293935" cy="4032630"/>
              <a:chOff x="8898064" y="0"/>
              <a:chExt cx="3293935" cy="4032630"/>
            </a:xfrm>
          </p:grpSpPr>
          <p:sp>
            <p:nvSpPr>
              <p:cNvPr id="14" name="Forma Livre: Forma 13">
                <a:extLst>
                  <a:ext uri="{FF2B5EF4-FFF2-40B4-BE49-F238E27FC236}">
                    <a16:creationId xmlns:a16="http://schemas.microsoft.com/office/drawing/2014/main" id="{3076B9B1-1FA1-4C8E-8CEB-E5846716CE93}"/>
                  </a:ext>
                </a:extLst>
              </p:cNvPr>
              <p:cNvSpPr/>
              <p:nvPr/>
            </p:nvSpPr>
            <p:spPr>
              <a:xfrm>
                <a:off x="8898064" y="0"/>
                <a:ext cx="2179192" cy="357060"/>
              </a:xfrm>
              <a:custGeom>
                <a:avLst/>
                <a:gdLst>
                  <a:gd name="connsiteX0" fmla="*/ 1089787 w 2179192"/>
                  <a:gd name="connsiteY0" fmla="*/ 357061 h 357060"/>
                  <a:gd name="connsiteX1" fmla="*/ 1549654 w 2179192"/>
                  <a:gd name="connsiteY1" fmla="*/ 299085 h 357060"/>
                  <a:gd name="connsiteX2" fmla="*/ 1806130 w 2179192"/>
                  <a:gd name="connsiteY2" fmla="*/ 212408 h 357060"/>
                  <a:gd name="connsiteX3" fmla="*/ 1967040 w 2179192"/>
                  <a:gd name="connsiteY3" fmla="*/ 134874 h 357060"/>
                  <a:gd name="connsiteX4" fmla="*/ 2118804 w 2179192"/>
                  <a:gd name="connsiteY4" fmla="*/ 42672 h 357060"/>
                  <a:gd name="connsiteX5" fmla="*/ 2179193 w 2179192"/>
                  <a:gd name="connsiteY5" fmla="*/ 0 h 357060"/>
                  <a:gd name="connsiteX6" fmla="*/ 0 w 2179192"/>
                  <a:gd name="connsiteY6" fmla="*/ 0 h 357060"/>
                  <a:gd name="connsiteX7" fmla="*/ 1089406 w 2179192"/>
                  <a:gd name="connsiteY7" fmla="*/ 357061 h 357060"/>
                  <a:gd name="connsiteX8" fmla="*/ 1089787 w 2179192"/>
                  <a:gd name="connsiteY8" fmla="*/ 357061 h 3570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79192" h="357060">
                    <a:moveTo>
                      <a:pt x="1089787" y="357061"/>
                    </a:moveTo>
                    <a:cubicBezTo>
                      <a:pt x="1248601" y="357061"/>
                      <a:pt x="1402652" y="336931"/>
                      <a:pt x="1549654" y="299085"/>
                    </a:cubicBezTo>
                    <a:cubicBezTo>
                      <a:pt x="1637855" y="276352"/>
                      <a:pt x="1723580" y="247333"/>
                      <a:pt x="1806130" y="212408"/>
                    </a:cubicBezTo>
                    <a:cubicBezTo>
                      <a:pt x="1861185" y="189103"/>
                      <a:pt x="1914906" y="163259"/>
                      <a:pt x="1967040" y="134874"/>
                    </a:cubicBezTo>
                    <a:cubicBezTo>
                      <a:pt x="2019237" y="106553"/>
                      <a:pt x="2069846" y="75756"/>
                      <a:pt x="2118804" y="42672"/>
                    </a:cubicBezTo>
                    <a:cubicBezTo>
                      <a:pt x="2139252" y="28893"/>
                      <a:pt x="2159381" y="14605"/>
                      <a:pt x="2179193" y="0"/>
                    </a:cubicBezTo>
                    <a:lnTo>
                      <a:pt x="0" y="0"/>
                    </a:lnTo>
                    <a:cubicBezTo>
                      <a:pt x="305054" y="224346"/>
                      <a:pt x="681736" y="356997"/>
                      <a:pt x="1089406" y="357061"/>
                    </a:cubicBezTo>
                    <a:lnTo>
                      <a:pt x="1089787" y="357061"/>
                    </a:lnTo>
                    <a:close/>
                  </a:path>
                </a:pathLst>
              </a:custGeom>
              <a:solidFill>
                <a:schemeClr val="accent3"/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2315"/>
              </a:p>
            </p:txBody>
          </p:sp>
          <p:sp>
            <p:nvSpPr>
              <p:cNvPr id="15" name="Forma Livre: Forma 14">
                <a:extLst>
                  <a:ext uri="{FF2B5EF4-FFF2-40B4-BE49-F238E27FC236}">
                    <a16:creationId xmlns:a16="http://schemas.microsoft.com/office/drawing/2014/main" id="{4E844278-FBEE-4B45-B12D-5AD688CA9907}"/>
                  </a:ext>
                </a:extLst>
              </p:cNvPr>
              <p:cNvSpPr/>
              <p:nvPr/>
            </p:nvSpPr>
            <p:spPr>
              <a:xfrm>
                <a:off x="11828526" y="2262187"/>
                <a:ext cx="363473" cy="1770443"/>
              </a:xfrm>
              <a:custGeom>
                <a:avLst/>
                <a:gdLst>
                  <a:gd name="connsiteX0" fmla="*/ 0 w 363473"/>
                  <a:gd name="connsiteY0" fmla="*/ 0 h 1770443"/>
                  <a:gd name="connsiteX1" fmla="*/ 0 w 363473"/>
                  <a:gd name="connsiteY1" fmla="*/ 1770444 h 1770443"/>
                  <a:gd name="connsiteX2" fmla="*/ 363474 w 363473"/>
                  <a:gd name="connsiteY2" fmla="*/ 1770444 h 1770443"/>
                  <a:gd name="connsiteX3" fmla="*/ 363474 w 363473"/>
                  <a:gd name="connsiteY3" fmla="*/ 944626 h 1770443"/>
                  <a:gd name="connsiteX4" fmla="*/ 0 w 363473"/>
                  <a:gd name="connsiteY4" fmla="*/ 0 h 17704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63473" h="1770443">
                    <a:moveTo>
                      <a:pt x="0" y="0"/>
                    </a:moveTo>
                    <a:lnTo>
                      <a:pt x="0" y="1770444"/>
                    </a:lnTo>
                    <a:lnTo>
                      <a:pt x="363474" y="1770444"/>
                    </a:lnTo>
                    <a:lnTo>
                      <a:pt x="363474" y="944626"/>
                    </a:lnTo>
                    <a:cubicBezTo>
                      <a:pt x="150114" y="685292"/>
                      <a:pt x="16573" y="357949"/>
                      <a:pt x="0" y="0"/>
                    </a:cubicBezTo>
                    <a:close/>
                  </a:path>
                </a:pathLst>
              </a:custGeom>
              <a:solidFill>
                <a:srgbClr val="63B1BC"/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2315"/>
              </a:p>
            </p:txBody>
          </p:sp>
          <p:sp>
            <p:nvSpPr>
              <p:cNvPr id="17" name="Forma Livre: Forma 16">
                <a:extLst>
                  <a:ext uri="{FF2B5EF4-FFF2-40B4-BE49-F238E27FC236}">
                    <a16:creationId xmlns:a16="http://schemas.microsoft.com/office/drawing/2014/main" id="{53209783-7B95-4D0E-B9D7-2A831B63D022}"/>
                  </a:ext>
                </a:extLst>
              </p:cNvPr>
              <p:cNvSpPr/>
              <p:nvPr/>
            </p:nvSpPr>
            <p:spPr>
              <a:xfrm>
                <a:off x="11826747" y="354965"/>
                <a:ext cx="365252" cy="2851594"/>
              </a:xfrm>
              <a:custGeom>
                <a:avLst/>
                <a:gdLst>
                  <a:gd name="connsiteX0" fmla="*/ 365252 w 365252"/>
                  <a:gd name="connsiteY0" fmla="*/ 2851595 h 2851594"/>
                  <a:gd name="connsiteX1" fmla="*/ 365252 w 365252"/>
                  <a:gd name="connsiteY1" fmla="*/ 0 h 2851594"/>
                  <a:gd name="connsiteX2" fmla="*/ 0 w 365252"/>
                  <a:gd name="connsiteY2" fmla="*/ 0 h 2851594"/>
                  <a:gd name="connsiteX3" fmla="*/ 0 w 365252"/>
                  <a:gd name="connsiteY3" fmla="*/ 1831912 h 2851594"/>
                  <a:gd name="connsiteX4" fmla="*/ 1842 w 365252"/>
                  <a:gd name="connsiteY4" fmla="*/ 1907286 h 2851594"/>
                  <a:gd name="connsiteX5" fmla="*/ 1842 w 365252"/>
                  <a:gd name="connsiteY5" fmla="*/ 1903603 h 2851594"/>
                  <a:gd name="connsiteX6" fmla="*/ 365252 w 365252"/>
                  <a:gd name="connsiteY6" fmla="*/ 2851595 h 28515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65252" h="2851594">
                    <a:moveTo>
                      <a:pt x="365252" y="2851595"/>
                    </a:moveTo>
                    <a:lnTo>
                      <a:pt x="365252" y="0"/>
                    </a:lnTo>
                    <a:lnTo>
                      <a:pt x="0" y="0"/>
                    </a:lnTo>
                    <a:lnTo>
                      <a:pt x="0" y="1831912"/>
                    </a:lnTo>
                    <a:cubicBezTo>
                      <a:pt x="0" y="1857185"/>
                      <a:pt x="635" y="1882330"/>
                      <a:pt x="1842" y="1907286"/>
                    </a:cubicBezTo>
                    <a:lnTo>
                      <a:pt x="1842" y="1903603"/>
                    </a:lnTo>
                    <a:cubicBezTo>
                      <a:pt x="17590" y="2262823"/>
                      <a:pt x="151321" y="2591435"/>
                      <a:pt x="365252" y="2851595"/>
                    </a:cubicBezTo>
                    <a:close/>
                  </a:path>
                </a:pathLst>
              </a:custGeom>
              <a:solidFill>
                <a:schemeClr val="accent1">
                  <a:lumMod val="90000"/>
                  <a:lumOff val="10000"/>
                </a:schemeClr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2315" dirty="0"/>
              </a:p>
            </p:txBody>
          </p:sp>
          <p:sp>
            <p:nvSpPr>
              <p:cNvPr id="18" name="Forma Livre: Forma 17">
                <a:extLst>
                  <a:ext uri="{FF2B5EF4-FFF2-40B4-BE49-F238E27FC236}">
                    <a16:creationId xmlns:a16="http://schemas.microsoft.com/office/drawing/2014/main" id="{110982F6-C9ED-4534-B624-4881C5FAEC9D}"/>
                  </a:ext>
                </a:extLst>
              </p:cNvPr>
              <p:cNvSpPr/>
              <p:nvPr/>
            </p:nvSpPr>
            <p:spPr>
              <a:xfrm>
                <a:off x="11828526" y="2258504"/>
                <a:ext cx="363473" cy="948245"/>
              </a:xfrm>
              <a:custGeom>
                <a:avLst/>
                <a:gdLst>
                  <a:gd name="connsiteX0" fmla="*/ 363474 w 363473"/>
                  <a:gd name="connsiteY0" fmla="*/ 948055 h 948245"/>
                  <a:gd name="connsiteX1" fmla="*/ 0 w 363473"/>
                  <a:gd name="connsiteY1" fmla="*/ 0 h 948245"/>
                  <a:gd name="connsiteX2" fmla="*/ 0 w 363473"/>
                  <a:gd name="connsiteY2" fmla="*/ 3683 h 948245"/>
                  <a:gd name="connsiteX3" fmla="*/ 363474 w 363473"/>
                  <a:gd name="connsiteY3" fmla="*/ 948245 h 948245"/>
                  <a:gd name="connsiteX4" fmla="*/ 363474 w 363473"/>
                  <a:gd name="connsiteY4" fmla="*/ 948055 h 9482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63473" h="948245">
                    <a:moveTo>
                      <a:pt x="363474" y="948055"/>
                    </a:moveTo>
                    <a:cubicBezTo>
                      <a:pt x="149543" y="687895"/>
                      <a:pt x="15811" y="359283"/>
                      <a:pt x="0" y="0"/>
                    </a:cubicBezTo>
                    <a:lnTo>
                      <a:pt x="0" y="3683"/>
                    </a:lnTo>
                    <a:cubicBezTo>
                      <a:pt x="16510" y="361632"/>
                      <a:pt x="150114" y="688975"/>
                      <a:pt x="363474" y="948245"/>
                    </a:cubicBezTo>
                    <a:lnTo>
                      <a:pt x="363474" y="948055"/>
                    </a:lnTo>
                    <a:close/>
                  </a:path>
                </a:pathLst>
              </a:custGeom>
              <a:solidFill>
                <a:srgbClr val="1F2A44"/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2315"/>
              </a:p>
            </p:txBody>
          </p:sp>
        </p:grpSp>
        <p:grpSp>
          <p:nvGrpSpPr>
            <p:cNvPr id="19" name="Gráfico 4">
              <a:extLst>
                <a:ext uri="{FF2B5EF4-FFF2-40B4-BE49-F238E27FC236}">
                  <a16:creationId xmlns:a16="http://schemas.microsoft.com/office/drawing/2014/main" id="{FE8057C9-FC39-47A8-AB80-9BBECD81C8A9}"/>
                </a:ext>
              </a:extLst>
            </p:cNvPr>
            <p:cNvGrpSpPr/>
            <p:nvPr/>
          </p:nvGrpSpPr>
          <p:grpSpPr>
            <a:xfrm>
              <a:off x="0" y="2825369"/>
              <a:ext cx="3293934" cy="4032630"/>
              <a:chOff x="0" y="2825369"/>
              <a:chExt cx="3293934" cy="4032630"/>
            </a:xfrm>
          </p:grpSpPr>
          <p:sp>
            <p:nvSpPr>
              <p:cNvPr id="21" name="Forma Livre: Forma 20">
                <a:extLst>
                  <a:ext uri="{FF2B5EF4-FFF2-40B4-BE49-F238E27FC236}">
                    <a16:creationId xmlns:a16="http://schemas.microsoft.com/office/drawing/2014/main" id="{AA2F9417-0FC4-4AE5-9597-F2CA87DA767A}"/>
                  </a:ext>
                </a:extLst>
              </p:cNvPr>
              <p:cNvSpPr/>
              <p:nvPr/>
            </p:nvSpPr>
            <p:spPr>
              <a:xfrm>
                <a:off x="1114742" y="6500939"/>
                <a:ext cx="2179192" cy="357060"/>
              </a:xfrm>
              <a:custGeom>
                <a:avLst/>
                <a:gdLst>
                  <a:gd name="connsiteX0" fmla="*/ 1089406 w 2179192"/>
                  <a:gd name="connsiteY0" fmla="*/ 0 h 357060"/>
                  <a:gd name="connsiteX1" fmla="*/ 629539 w 2179192"/>
                  <a:gd name="connsiteY1" fmla="*/ 57976 h 357060"/>
                  <a:gd name="connsiteX2" fmla="*/ 373063 w 2179192"/>
                  <a:gd name="connsiteY2" fmla="*/ 144653 h 357060"/>
                  <a:gd name="connsiteX3" fmla="*/ 212154 w 2179192"/>
                  <a:gd name="connsiteY3" fmla="*/ 222186 h 357060"/>
                  <a:gd name="connsiteX4" fmla="*/ 60388 w 2179192"/>
                  <a:gd name="connsiteY4" fmla="*/ 314389 h 357060"/>
                  <a:gd name="connsiteX5" fmla="*/ 0 w 2179192"/>
                  <a:gd name="connsiteY5" fmla="*/ 357060 h 357060"/>
                  <a:gd name="connsiteX6" fmla="*/ 2179193 w 2179192"/>
                  <a:gd name="connsiteY6" fmla="*/ 357060 h 357060"/>
                  <a:gd name="connsiteX7" fmla="*/ 1089787 w 2179192"/>
                  <a:gd name="connsiteY7" fmla="*/ 0 h 357060"/>
                  <a:gd name="connsiteX8" fmla="*/ 1089406 w 2179192"/>
                  <a:gd name="connsiteY8" fmla="*/ 0 h 3570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79192" h="357060">
                    <a:moveTo>
                      <a:pt x="1089406" y="0"/>
                    </a:moveTo>
                    <a:cubicBezTo>
                      <a:pt x="930593" y="0"/>
                      <a:pt x="776541" y="20129"/>
                      <a:pt x="629539" y="57976"/>
                    </a:cubicBezTo>
                    <a:cubicBezTo>
                      <a:pt x="541337" y="80708"/>
                      <a:pt x="455613" y="109728"/>
                      <a:pt x="373063" y="144653"/>
                    </a:cubicBezTo>
                    <a:cubicBezTo>
                      <a:pt x="318008" y="167957"/>
                      <a:pt x="264287" y="193802"/>
                      <a:pt x="212154" y="222186"/>
                    </a:cubicBezTo>
                    <a:cubicBezTo>
                      <a:pt x="159957" y="250507"/>
                      <a:pt x="109347" y="281305"/>
                      <a:pt x="60388" y="314389"/>
                    </a:cubicBezTo>
                    <a:cubicBezTo>
                      <a:pt x="39941" y="328168"/>
                      <a:pt x="19812" y="342455"/>
                      <a:pt x="0" y="357060"/>
                    </a:cubicBezTo>
                    <a:lnTo>
                      <a:pt x="2179193" y="357060"/>
                    </a:lnTo>
                    <a:cubicBezTo>
                      <a:pt x="1874139" y="132715"/>
                      <a:pt x="1497457" y="64"/>
                      <a:pt x="1089787" y="0"/>
                    </a:cubicBezTo>
                    <a:lnTo>
                      <a:pt x="1089406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2315" dirty="0"/>
              </a:p>
            </p:txBody>
          </p:sp>
          <p:sp>
            <p:nvSpPr>
              <p:cNvPr id="22" name="Forma Livre: Forma 21">
                <a:extLst>
                  <a:ext uri="{FF2B5EF4-FFF2-40B4-BE49-F238E27FC236}">
                    <a16:creationId xmlns:a16="http://schemas.microsoft.com/office/drawing/2014/main" id="{23EC021B-503C-48E2-B2C0-7EE6C7B1E251}"/>
                  </a:ext>
                </a:extLst>
              </p:cNvPr>
              <p:cNvSpPr/>
              <p:nvPr/>
            </p:nvSpPr>
            <p:spPr>
              <a:xfrm>
                <a:off x="0" y="2825369"/>
                <a:ext cx="363474" cy="1770443"/>
              </a:xfrm>
              <a:custGeom>
                <a:avLst/>
                <a:gdLst>
                  <a:gd name="connsiteX0" fmla="*/ 363474 w 363474"/>
                  <a:gd name="connsiteY0" fmla="*/ 1770444 h 1770443"/>
                  <a:gd name="connsiteX1" fmla="*/ 363474 w 363474"/>
                  <a:gd name="connsiteY1" fmla="*/ 0 h 1770443"/>
                  <a:gd name="connsiteX2" fmla="*/ 0 w 363474"/>
                  <a:gd name="connsiteY2" fmla="*/ 0 h 1770443"/>
                  <a:gd name="connsiteX3" fmla="*/ 0 w 363474"/>
                  <a:gd name="connsiteY3" fmla="*/ 825817 h 1770443"/>
                  <a:gd name="connsiteX4" fmla="*/ 363474 w 363474"/>
                  <a:gd name="connsiteY4" fmla="*/ 1770444 h 17704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63474" h="1770443">
                    <a:moveTo>
                      <a:pt x="363474" y="1770444"/>
                    </a:moveTo>
                    <a:lnTo>
                      <a:pt x="363474" y="0"/>
                    </a:lnTo>
                    <a:lnTo>
                      <a:pt x="0" y="0"/>
                    </a:lnTo>
                    <a:lnTo>
                      <a:pt x="0" y="825817"/>
                    </a:lnTo>
                    <a:cubicBezTo>
                      <a:pt x="213360" y="1085152"/>
                      <a:pt x="346901" y="1412494"/>
                      <a:pt x="363474" y="1770444"/>
                    </a:cubicBezTo>
                    <a:close/>
                  </a:path>
                </a:pathLst>
              </a:custGeom>
              <a:solidFill>
                <a:srgbClr val="63B1BC"/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2315"/>
              </a:p>
            </p:txBody>
          </p:sp>
          <p:sp>
            <p:nvSpPr>
              <p:cNvPr id="23" name="Forma Livre: Forma 22">
                <a:extLst>
                  <a:ext uri="{FF2B5EF4-FFF2-40B4-BE49-F238E27FC236}">
                    <a16:creationId xmlns:a16="http://schemas.microsoft.com/office/drawing/2014/main" id="{DA955C7C-C7C4-4B6A-8E4D-C9B6C2592E5A}"/>
                  </a:ext>
                </a:extLst>
              </p:cNvPr>
              <p:cNvSpPr/>
              <p:nvPr/>
            </p:nvSpPr>
            <p:spPr>
              <a:xfrm>
                <a:off x="0" y="3651440"/>
                <a:ext cx="365252" cy="2851657"/>
              </a:xfrm>
              <a:custGeom>
                <a:avLst/>
                <a:gdLst>
                  <a:gd name="connsiteX0" fmla="*/ 0 w 365252"/>
                  <a:gd name="connsiteY0" fmla="*/ 0 h 2851657"/>
                  <a:gd name="connsiteX1" fmla="*/ 0 w 365252"/>
                  <a:gd name="connsiteY1" fmla="*/ 2851658 h 2851657"/>
                  <a:gd name="connsiteX2" fmla="*/ 365252 w 365252"/>
                  <a:gd name="connsiteY2" fmla="*/ 2851658 h 2851657"/>
                  <a:gd name="connsiteX3" fmla="*/ 365252 w 365252"/>
                  <a:gd name="connsiteY3" fmla="*/ 1019746 h 2851657"/>
                  <a:gd name="connsiteX4" fmla="*/ 363411 w 365252"/>
                  <a:gd name="connsiteY4" fmla="*/ 944372 h 2851657"/>
                  <a:gd name="connsiteX5" fmla="*/ 363411 w 365252"/>
                  <a:gd name="connsiteY5" fmla="*/ 948055 h 2851657"/>
                  <a:gd name="connsiteX6" fmla="*/ 0 w 365252"/>
                  <a:gd name="connsiteY6" fmla="*/ 0 h 2851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65252" h="2851657">
                    <a:moveTo>
                      <a:pt x="0" y="0"/>
                    </a:moveTo>
                    <a:lnTo>
                      <a:pt x="0" y="2851658"/>
                    </a:lnTo>
                    <a:lnTo>
                      <a:pt x="365252" y="2851658"/>
                    </a:lnTo>
                    <a:lnTo>
                      <a:pt x="365252" y="1019746"/>
                    </a:lnTo>
                    <a:cubicBezTo>
                      <a:pt x="365252" y="994473"/>
                      <a:pt x="364617" y="969327"/>
                      <a:pt x="363411" y="944372"/>
                    </a:cubicBezTo>
                    <a:lnTo>
                      <a:pt x="363411" y="948055"/>
                    </a:lnTo>
                    <a:cubicBezTo>
                      <a:pt x="347663" y="588772"/>
                      <a:pt x="213931" y="260159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lumMod val="90000"/>
                  <a:lumOff val="10000"/>
                </a:schemeClr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2315"/>
              </a:p>
            </p:txBody>
          </p:sp>
          <p:sp>
            <p:nvSpPr>
              <p:cNvPr id="24" name="Forma Livre: Forma 23">
                <a:extLst>
                  <a:ext uri="{FF2B5EF4-FFF2-40B4-BE49-F238E27FC236}">
                    <a16:creationId xmlns:a16="http://schemas.microsoft.com/office/drawing/2014/main" id="{1320EC50-3DEC-4346-9082-1DCF5BFE2E0B}"/>
                  </a:ext>
                </a:extLst>
              </p:cNvPr>
              <p:cNvSpPr/>
              <p:nvPr/>
            </p:nvSpPr>
            <p:spPr>
              <a:xfrm>
                <a:off x="0" y="3651186"/>
                <a:ext cx="363474" cy="948309"/>
              </a:xfrm>
              <a:custGeom>
                <a:avLst/>
                <a:gdLst>
                  <a:gd name="connsiteX0" fmla="*/ 0 w 363474"/>
                  <a:gd name="connsiteY0" fmla="*/ 254 h 948309"/>
                  <a:gd name="connsiteX1" fmla="*/ 363474 w 363474"/>
                  <a:gd name="connsiteY1" fmla="*/ 948309 h 948309"/>
                  <a:gd name="connsiteX2" fmla="*/ 363474 w 363474"/>
                  <a:gd name="connsiteY2" fmla="*/ 944626 h 948309"/>
                  <a:gd name="connsiteX3" fmla="*/ 0 w 363474"/>
                  <a:gd name="connsiteY3" fmla="*/ 0 h 948309"/>
                  <a:gd name="connsiteX4" fmla="*/ 0 w 363474"/>
                  <a:gd name="connsiteY4" fmla="*/ 254 h 9483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63474" h="948309">
                    <a:moveTo>
                      <a:pt x="0" y="254"/>
                    </a:moveTo>
                    <a:cubicBezTo>
                      <a:pt x="213931" y="260414"/>
                      <a:pt x="347663" y="589026"/>
                      <a:pt x="363474" y="948309"/>
                    </a:cubicBezTo>
                    <a:lnTo>
                      <a:pt x="363474" y="944626"/>
                    </a:lnTo>
                    <a:cubicBezTo>
                      <a:pt x="346901" y="586677"/>
                      <a:pt x="213360" y="259334"/>
                      <a:pt x="0" y="0"/>
                    </a:cubicBezTo>
                    <a:lnTo>
                      <a:pt x="0" y="254"/>
                    </a:lnTo>
                    <a:close/>
                  </a:path>
                </a:pathLst>
              </a:custGeom>
              <a:solidFill>
                <a:srgbClr val="1F2A44"/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2315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7075398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e Clar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áfico 4">
            <a:extLst>
              <a:ext uri="{FF2B5EF4-FFF2-40B4-BE49-F238E27FC236}">
                <a16:creationId xmlns:a16="http://schemas.microsoft.com/office/drawing/2014/main" id="{701D7AFC-7105-4A33-9F02-C9158F448CF1}"/>
              </a:ext>
            </a:extLst>
          </p:cNvPr>
          <p:cNvGrpSpPr/>
          <p:nvPr userDrawn="1"/>
        </p:nvGrpSpPr>
        <p:grpSpPr>
          <a:xfrm>
            <a:off x="1" y="1"/>
            <a:ext cx="13442949" cy="7561262"/>
            <a:chOff x="0" y="0"/>
            <a:chExt cx="12191999" cy="6857999"/>
          </a:xfrm>
        </p:grpSpPr>
        <p:grpSp>
          <p:nvGrpSpPr>
            <p:cNvPr id="10" name="Gráfico 4">
              <a:extLst>
                <a:ext uri="{FF2B5EF4-FFF2-40B4-BE49-F238E27FC236}">
                  <a16:creationId xmlns:a16="http://schemas.microsoft.com/office/drawing/2014/main" id="{601EAF6D-21CC-4E38-8BD3-702B9817F6A9}"/>
                </a:ext>
              </a:extLst>
            </p:cNvPr>
            <p:cNvGrpSpPr/>
            <p:nvPr/>
          </p:nvGrpSpPr>
          <p:grpSpPr>
            <a:xfrm>
              <a:off x="8898064" y="0"/>
              <a:ext cx="3293935" cy="4032630"/>
              <a:chOff x="8898064" y="0"/>
              <a:chExt cx="3293935" cy="4032630"/>
            </a:xfrm>
          </p:grpSpPr>
          <p:sp>
            <p:nvSpPr>
              <p:cNvPr id="14" name="Forma Livre: Forma 13">
                <a:extLst>
                  <a:ext uri="{FF2B5EF4-FFF2-40B4-BE49-F238E27FC236}">
                    <a16:creationId xmlns:a16="http://schemas.microsoft.com/office/drawing/2014/main" id="{3076B9B1-1FA1-4C8E-8CEB-E5846716CE93}"/>
                  </a:ext>
                </a:extLst>
              </p:cNvPr>
              <p:cNvSpPr/>
              <p:nvPr/>
            </p:nvSpPr>
            <p:spPr>
              <a:xfrm>
                <a:off x="8898064" y="0"/>
                <a:ext cx="2179192" cy="357060"/>
              </a:xfrm>
              <a:custGeom>
                <a:avLst/>
                <a:gdLst>
                  <a:gd name="connsiteX0" fmla="*/ 1089787 w 2179192"/>
                  <a:gd name="connsiteY0" fmla="*/ 357061 h 357060"/>
                  <a:gd name="connsiteX1" fmla="*/ 1549654 w 2179192"/>
                  <a:gd name="connsiteY1" fmla="*/ 299085 h 357060"/>
                  <a:gd name="connsiteX2" fmla="*/ 1806130 w 2179192"/>
                  <a:gd name="connsiteY2" fmla="*/ 212408 h 357060"/>
                  <a:gd name="connsiteX3" fmla="*/ 1967040 w 2179192"/>
                  <a:gd name="connsiteY3" fmla="*/ 134874 h 357060"/>
                  <a:gd name="connsiteX4" fmla="*/ 2118804 w 2179192"/>
                  <a:gd name="connsiteY4" fmla="*/ 42672 h 357060"/>
                  <a:gd name="connsiteX5" fmla="*/ 2179193 w 2179192"/>
                  <a:gd name="connsiteY5" fmla="*/ 0 h 357060"/>
                  <a:gd name="connsiteX6" fmla="*/ 0 w 2179192"/>
                  <a:gd name="connsiteY6" fmla="*/ 0 h 357060"/>
                  <a:gd name="connsiteX7" fmla="*/ 1089406 w 2179192"/>
                  <a:gd name="connsiteY7" fmla="*/ 357061 h 357060"/>
                  <a:gd name="connsiteX8" fmla="*/ 1089787 w 2179192"/>
                  <a:gd name="connsiteY8" fmla="*/ 357061 h 3570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79192" h="357060">
                    <a:moveTo>
                      <a:pt x="1089787" y="357061"/>
                    </a:moveTo>
                    <a:cubicBezTo>
                      <a:pt x="1248601" y="357061"/>
                      <a:pt x="1402652" y="336931"/>
                      <a:pt x="1549654" y="299085"/>
                    </a:cubicBezTo>
                    <a:cubicBezTo>
                      <a:pt x="1637855" y="276352"/>
                      <a:pt x="1723580" y="247333"/>
                      <a:pt x="1806130" y="212408"/>
                    </a:cubicBezTo>
                    <a:cubicBezTo>
                      <a:pt x="1861185" y="189103"/>
                      <a:pt x="1914906" y="163259"/>
                      <a:pt x="1967040" y="134874"/>
                    </a:cubicBezTo>
                    <a:cubicBezTo>
                      <a:pt x="2019237" y="106553"/>
                      <a:pt x="2069846" y="75756"/>
                      <a:pt x="2118804" y="42672"/>
                    </a:cubicBezTo>
                    <a:cubicBezTo>
                      <a:pt x="2139252" y="28893"/>
                      <a:pt x="2159381" y="14605"/>
                      <a:pt x="2179193" y="0"/>
                    </a:cubicBezTo>
                    <a:lnTo>
                      <a:pt x="0" y="0"/>
                    </a:lnTo>
                    <a:cubicBezTo>
                      <a:pt x="305054" y="224346"/>
                      <a:pt x="681736" y="356997"/>
                      <a:pt x="1089406" y="357061"/>
                    </a:cubicBezTo>
                    <a:lnTo>
                      <a:pt x="1089787" y="357061"/>
                    </a:lnTo>
                    <a:close/>
                  </a:path>
                </a:pathLst>
              </a:custGeom>
              <a:solidFill>
                <a:schemeClr val="accent1"/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2315"/>
              </a:p>
            </p:txBody>
          </p:sp>
          <p:sp>
            <p:nvSpPr>
              <p:cNvPr id="15" name="Forma Livre: Forma 14">
                <a:extLst>
                  <a:ext uri="{FF2B5EF4-FFF2-40B4-BE49-F238E27FC236}">
                    <a16:creationId xmlns:a16="http://schemas.microsoft.com/office/drawing/2014/main" id="{4E844278-FBEE-4B45-B12D-5AD688CA9907}"/>
                  </a:ext>
                </a:extLst>
              </p:cNvPr>
              <p:cNvSpPr/>
              <p:nvPr/>
            </p:nvSpPr>
            <p:spPr>
              <a:xfrm>
                <a:off x="11828526" y="2262187"/>
                <a:ext cx="363473" cy="1770443"/>
              </a:xfrm>
              <a:custGeom>
                <a:avLst/>
                <a:gdLst>
                  <a:gd name="connsiteX0" fmla="*/ 0 w 363473"/>
                  <a:gd name="connsiteY0" fmla="*/ 0 h 1770443"/>
                  <a:gd name="connsiteX1" fmla="*/ 0 w 363473"/>
                  <a:gd name="connsiteY1" fmla="*/ 1770444 h 1770443"/>
                  <a:gd name="connsiteX2" fmla="*/ 363474 w 363473"/>
                  <a:gd name="connsiteY2" fmla="*/ 1770444 h 1770443"/>
                  <a:gd name="connsiteX3" fmla="*/ 363474 w 363473"/>
                  <a:gd name="connsiteY3" fmla="*/ 944626 h 1770443"/>
                  <a:gd name="connsiteX4" fmla="*/ 0 w 363473"/>
                  <a:gd name="connsiteY4" fmla="*/ 0 h 17704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63473" h="1770443">
                    <a:moveTo>
                      <a:pt x="0" y="0"/>
                    </a:moveTo>
                    <a:lnTo>
                      <a:pt x="0" y="1770444"/>
                    </a:lnTo>
                    <a:lnTo>
                      <a:pt x="363474" y="1770444"/>
                    </a:lnTo>
                    <a:lnTo>
                      <a:pt x="363474" y="944626"/>
                    </a:lnTo>
                    <a:cubicBezTo>
                      <a:pt x="150114" y="685292"/>
                      <a:pt x="16573" y="357949"/>
                      <a:pt x="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2315"/>
              </a:p>
            </p:txBody>
          </p:sp>
          <p:sp>
            <p:nvSpPr>
              <p:cNvPr id="17" name="Forma Livre: Forma 16">
                <a:extLst>
                  <a:ext uri="{FF2B5EF4-FFF2-40B4-BE49-F238E27FC236}">
                    <a16:creationId xmlns:a16="http://schemas.microsoft.com/office/drawing/2014/main" id="{53209783-7B95-4D0E-B9D7-2A831B63D022}"/>
                  </a:ext>
                </a:extLst>
              </p:cNvPr>
              <p:cNvSpPr/>
              <p:nvPr/>
            </p:nvSpPr>
            <p:spPr>
              <a:xfrm>
                <a:off x="11826747" y="354965"/>
                <a:ext cx="365252" cy="2851594"/>
              </a:xfrm>
              <a:custGeom>
                <a:avLst/>
                <a:gdLst>
                  <a:gd name="connsiteX0" fmla="*/ 365252 w 365252"/>
                  <a:gd name="connsiteY0" fmla="*/ 2851595 h 2851594"/>
                  <a:gd name="connsiteX1" fmla="*/ 365252 w 365252"/>
                  <a:gd name="connsiteY1" fmla="*/ 0 h 2851594"/>
                  <a:gd name="connsiteX2" fmla="*/ 0 w 365252"/>
                  <a:gd name="connsiteY2" fmla="*/ 0 h 2851594"/>
                  <a:gd name="connsiteX3" fmla="*/ 0 w 365252"/>
                  <a:gd name="connsiteY3" fmla="*/ 1831912 h 2851594"/>
                  <a:gd name="connsiteX4" fmla="*/ 1842 w 365252"/>
                  <a:gd name="connsiteY4" fmla="*/ 1907286 h 2851594"/>
                  <a:gd name="connsiteX5" fmla="*/ 1842 w 365252"/>
                  <a:gd name="connsiteY5" fmla="*/ 1903603 h 2851594"/>
                  <a:gd name="connsiteX6" fmla="*/ 365252 w 365252"/>
                  <a:gd name="connsiteY6" fmla="*/ 2851595 h 28515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65252" h="2851594">
                    <a:moveTo>
                      <a:pt x="365252" y="2851595"/>
                    </a:moveTo>
                    <a:lnTo>
                      <a:pt x="365252" y="0"/>
                    </a:lnTo>
                    <a:lnTo>
                      <a:pt x="0" y="0"/>
                    </a:lnTo>
                    <a:lnTo>
                      <a:pt x="0" y="1831912"/>
                    </a:lnTo>
                    <a:cubicBezTo>
                      <a:pt x="0" y="1857185"/>
                      <a:pt x="635" y="1882330"/>
                      <a:pt x="1842" y="1907286"/>
                    </a:cubicBezTo>
                    <a:lnTo>
                      <a:pt x="1842" y="1903603"/>
                    </a:lnTo>
                    <a:cubicBezTo>
                      <a:pt x="17590" y="2262823"/>
                      <a:pt x="151321" y="2591435"/>
                      <a:pt x="365252" y="2851595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2315" dirty="0"/>
              </a:p>
            </p:txBody>
          </p:sp>
          <p:sp>
            <p:nvSpPr>
              <p:cNvPr id="18" name="Forma Livre: Forma 17">
                <a:extLst>
                  <a:ext uri="{FF2B5EF4-FFF2-40B4-BE49-F238E27FC236}">
                    <a16:creationId xmlns:a16="http://schemas.microsoft.com/office/drawing/2014/main" id="{110982F6-C9ED-4534-B624-4881C5FAEC9D}"/>
                  </a:ext>
                </a:extLst>
              </p:cNvPr>
              <p:cNvSpPr/>
              <p:nvPr/>
            </p:nvSpPr>
            <p:spPr>
              <a:xfrm>
                <a:off x="11828526" y="2258504"/>
                <a:ext cx="363473" cy="948245"/>
              </a:xfrm>
              <a:custGeom>
                <a:avLst/>
                <a:gdLst>
                  <a:gd name="connsiteX0" fmla="*/ 363474 w 363473"/>
                  <a:gd name="connsiteY0" fmla="*/ 948055 h 948245"/>
                  <a:gd name="connsiteX1" fmla="*/ 0 w 363473"/>
                  <a:gd name="connsiteY1" fmla="*/ 0 h 948245"/>
                  <a:gd name="connsiteX2" fmla="*/ 0 w 363473"/>
                  <a:gd name="connsiteY2" fmla="*/ 3683 h 948245"/>
                  <a:gd name="connsiteX3" fmla="*/ 363474 w 363473"/>
                  <a:gd name="connsiteY3" fmla="*/ 948245 h 948245"/>
                  <a:gd name="connsiteX4" fmla="*/ 363474 w 363473"/>
                  <a:gd name="connsiteY4" fmla="*/ 948055 h 9482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63473" h="948245">
                    <a:moveTo>
                      <a:pt x="363474" y="948055"/>
                    </a:moveTo>
                    <a:cubicBezTo>
                      <a:pt x="149543" y="687895"/>
                      <a:pt x="15811" y="359283"/>
                      <a:pt x="0" y="0"/>
                    </a:cubicBezTo>
                    <a:lnTo>
                      <a:pt x="0" y="3683"/>
                    </a:lnTo>
                    <a:cubicBezTo>
                      <a:pt x="16510" y="361632"/>
                      <a:pt x="150114" y="688975"/>
                      <a:pt x="363474" y="948245"/>
                    </a:cubicBezTo>
                    <a:lnTo>
                      <a:pt x="363474" y="948055"/>
                    </a:lnTo>
                    <a:close/>
                  </a:path>
                </a:pathLst>
              </a:custGeom>
              <a:solidFill>
                <a:srgbClr val="1F2A44"/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2315"/>
              </a:p>
            </p:txBody>
          </p:sp>
        </p:grpSp>
        <p:grpSp>
          <p:nvGrpSpPr>
            <p:cNvPr id="19" name="Gráfico 4">
              <a:extLst>
                <a:ext uri="{FF2B5EF4-FFF2-40B4-BE49-F238E27FC236}">
                  <a16:creationId xmlns:a16="http://schemas.microsoft.com/office/drawing/2014/main" id="{FE8057C9-FC39-47A8-AB80-9BBECD81C8A9}"/>
                </a:ext>
              </a:extLst>
            </p:cNvPr>
            <p:cNvGrpSpPr/>
            <p:nvPr/>
          </p:nvGrpSpPr>
          <p:grpSpPr>
            <a:xfrm>
              <a:off x="0" y="2825369"/>
              <a:ext cx="3293934" cy="4032630"/>
              <a:chOff x="0" y="2825369"/>
              <a:chExt cx="3293934" cy="4032630"/>
            </a:xfrm>
          </p:grpSpPr>
          <p:sp>
            <p:nvSpPr>
              <p:cNvPr id="21" name="Forma Livre: Forma 20">
                <a:extLst>
                  <a:ext uri="{FF2B5EF4-FFF2-40B4-BE49-F238E27FC236}">
                    <a16:creationId xmlns:a16="http://schemas.microsoft.com/office/drawing/2014/main" id="{AA2F9417-0FC4-4AE5-9597-F2CA87DA767A}"/>
                  </a:ext>
                </a:extLst>
              </p:cNvPr>
              <p:cNvSpPr/>
              <p:nvPr/>
            </p:nvSpPr>
            <p:spPr>
              <a:xfrm>
                <a:off x="1114742" y="6500939"/>
                <a:ext cx="2179192" cy="357060"/>
              </a:xfrm>
              <a:custGeom>
                <a:avLst/>
                <a:gdLst>
                  <a:gd name="connsiteX0" fmla="*/ 1089406 w 2179192"/>
                  <a:gd name="connsiteY0" fmla="*/ 0 h 357060"/>
                  <a:gd name="connsiteX1" fmla="*/ 629539 w 2179192"/>
                  <a:gd name="connsiteY1" fmla="*/ 57976 h 357060"/>
                  <a:gd name="connsiteX2" fmla="*/ 373063 w 2179192"/>
                  <a:gd name="connsiteY2" fmla="*/ 144653 h 357060"/>
                  <a:gd name="connsiteX3" fmla="*/ 212154 w 2179192"/>
                  <a:gd name="connsiteY3" fmla="*/ 222186 h 357060"/>
                  <a:gd name="connsiteX4" fmla="*/ 60388 w 2179192"/>
                  <a:gd name="connsiteY4" fmla="*/ 314389 h 357060"/>
                  <a:gd name="connsiteX5" fmla="*/ 0 w 2179192"/>
                  <a:gd name="connsiteY5" fmla="*/ 357060 h 357060"/>
                  <a:gd name="connsiteX6" fmla="*/ 2179193 w 2179192"/>
                  <a:gd name="connsiteY6" fmla="*/ 357060 h 357060"/>
                  <a:gd name="connsiteX7" fmla="*/ 1089787 w 2179192"/>
                  <a:gd name="connsiteY7" fmla="*/ 0 h 357060"/>
                  <a:gd name="connsiteX8" fmla="*/ 1089406 w 2179192"/>
                  <a:gd name="connsiteY8" fmla="*/ 0 h 3570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79192" h="357060">
                    <a:moveTo>
                      <a:pt x="1089406" y="0"/>
                    </a:moveTo>
                    <a:cubicBezTo>
                      <a:pt x="930593" y="0"/>
                      <a:pt x="776541" y="20129"/>
                      <a:pt x="629539" y="57976"/>
                    </a:cubicBezTo>
                    <a:cubicBezTo>
                      <a:pt x="541337" y="80708"/>
                      <a:pt x="455613" y="109728"/>
                      <a:pt x="373063" y="144653"/>
                    </a:cubicBezTo>
                    <a:cubicBezTo>
                      <a:pt x="318008" y="167957"/>
                      <a:pt x="264287" y="193802"/>
                      <a:pt x="212154" y="222186"/>
                    </a:cubicBezTo>
                    <a:cubicBezTo>
                      <a:pt x="159957" y="250507"/>
                      <a:pt x="109347" y="281305"/>
                      <a:pt x="60388" y="314389"/>
                    </a:cubicBezTo>
                    <a:cubicBezTo>
                      <a:pt x="39941" y="328168"/>
                      <a:pt x="19812" y="342455"/>
                      <a:pt x="0" y="357060"/>
                    </a:cubicBezTo>
                    <a:lnTo>
                      <a:pt x="2179193" y="357060"/>
                    </a:lnTo>
                    <a:cubicBezTo>
                      <a:pt x="1874139" y="132715"/>
                      <a:pt x="1497457" y="64"/>
                      <a:pt x="1089787" y="0"/>
                    </a:cubicBezTo>
                    <a:lnTo>
                      <a:pt x="1089406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2315" dirty="0"/>
              </a:p>
            </p:txBody>
          </p:sp>
          <p:sp>
            <p:nvSpPr>
              <p:cNvPr id="22" name="Forma Livre: Forma 21">
                <a:extLst>
                  <a:ext uri="{FF2B5EF4-FFF2-40B4-BE49-F238E27FC236}">
                    <a16:creationId xmlns:a16="http://schemas.microsoft.com/office/drawing/2014/main" id="{23EC021B-503C-48E2-B2C0-7EE6C7B1E251}"/>
                  </a:ext>
                </a:extLst>
              </p:cNvPr>
              <p:cNvSpPr/>
              <p:nvPr/>
            </p:nvSpPr>
            <p:spPr>
              <a:xfrm>
                <a:off x="0" y="2825369"/>
                <a:ext cx="363474" cy="1770443"/>
              </a:xfrm>
              <a:custGeom>
                <a:avLst/>
                <a:gdLst>
                  <a:gd name="connsiteX0" fmla="*/ 363474 w 363474"/>
                  <a:gd name="connsiteY0" fmla="*/ 1770444 h 1770443"/>
                  <a:gd name="connsiteX1" fmla="*/ 363474 w 363474"/>
                  <a:gd name="connsiteY1" fmla="*/ 0 h 1770443"/>
                  <a:gd name="connsiteX2" fmla="*/ 0 w 363474"/>
                  <a:gd name="connsiteY2" fmla="*/ 0 h 1770443"/>
                  <a:gd name="connsiteX3" fmla="*/ 0 w 363474"/>
                  <a:gd name="connsiteY3" fmla="*/ 825817 h 1770443"/>
                  <a:gd name="connsiteX4" fmla="*/ 363474 w 363474"/>
                  <a:gd name="connsiteY4" fmla="*/ 1770444 h 17704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63474" h="1770443">
                    <a:moveTo>
                      <a:pt x="363474" y="1770444"/>
                    </a:moveTo>
                    <a:lnTo>
                      <a:pt x="363474" y="0"/>
                    </a:lnTo>
                    <a:lnTo>
                      <a:pt x="0" y="0"/>
                    </a:lnTo>
                    <a:lnTo>
                      <a:pt x="0" y="825817"/>
                    </a:lnTo>
                    <a:cubicBezTo>
                      <a:pt x="213360" y="1085152"/>
                      <a:pt x="346901" y="1412494"/>
                      <a:pt x="363474" y="1770444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2315"/>
              </a:p>
            </p:txBody>
          </p:sp>
          <p:sp>
            <p:nvSpPr>
              <p:cNvPr id="23" name="Forma Livre: Forma 22">
                <a:extLst>
                  <a:ext uri="{FF2B5EF4-FFF2-40B4-BE49-F238E27FC236}">
                    <a16:creationId xmlns:a16="http://schemas.microsoft.com/office/drawing/2014/main" id="{DA955C7C-C7C4-4B6A-8E4D-C9B6C2592E5A}"/>
                  </a:ext>
                </a:extLst>
              </p:cNvPr>
              <p:cNvSpPr/>
              <p:nvPr/>
            </p:nvSpPr>
            <p:spPr>
              <a:xfrm>
                <a:off x="0" y="3651440"/>
                <a:ext cx="365252" cy="2851657"/>
              </a:xfrm>
              <a:custGeom>
                <a:avLst/>
                <a:gdLst>
                  <a:gd name="connsiteX0" fmla="*/ 0 w 365252"/>
                  <a:gd name="connsiteY0" fmla="*/ 0 h 2851657"/>
                  <a:gd name="connsiteX1" fmla="*/ 0 w 365252"/>
                  <a:gd name="connsiteY1" fmla="*/ 2851658 h 2851657"/>
                  <a:gd name="connsiteX2" fmla="*/ 365252 w 365252"/>
                  <a:gd name="connsiteY2" fmla="*/ 2851658 h 2851657"/>
                  <a:gd name="connsiteX3" fmla="*/ 365252 w 365252"/>
                  <a:gd name="connsiteY3" fmla="*/ 1019746 h 2851657"/>
                  <a:gd name="connsiteX4" fmla="*/ 363411 w 365252"/>
                  <a:gd name="connsiteY4" fmla="*/ 944372 h 2851657"/>
                  <a:gd name="connsiteX5" fmla="*/ 363411 w 365252"/>
                  <a:gd name="connsiteY5" fmla="*/ 948055 h 2851657"/>
                  <a:gd name="connsiteX6" fmla="*/ 0 w 365252"/>
                  <a:gd name="connsiteY6" fmla="*/ 0 h 2851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65252" h="2851657">
                    <a:moveTo>
                      <a:pt x="0" y="0"/>
                    </a:moveTo>
                    <a:lnTo>
                      <a:pt x="0" y="2851658"/>
                    </a:lnTo>
                    <a:lnTo>
                      <a:pt x="365252" y="2851658"/>
                    </a:lnTo>
                    <a:lnTo>
                      <a:pt x="365252" y="1019746"/>
                    </a:lnTo>
                    <a:cubicBezTo>
                      <a:pt x="365252" y="994473"/>
                      <a:pt x="364617" y="969327"/>
                      <a:pt x="363411" y="944372"/>
                    </a:cubicBezTo>
                    <a:lnTo>
                      <a:pt x="363411" y="948055"/>
                    </a:lnTo>
                    <a:cubicBezTo>
                      <a:pt x="347663" y="588772"/>
                      <a:pt x="213931" y="260159"/>
                      <a:pt x="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2315"/>
              </a:p>
            </p:txBody>
          </p:sp>
          <p:sp>
            <p:nvSpPr>
              <p:cNvPr id="24" name="Forma Livre: Forma 23">
                <a:extLst>
                  <a:ext uri="{FF2B5EF4-FFF2-40B4-BE49-F238E27FC236}">
                    <a16:creationId xmlns:a16="http://schemas.microsoft.com/office/drawing/2014/main" id="{1320EC50-3DEC-4346-9082-1DCF5BFE2E0B}"/>
                  </a:ext>
                </a:extLst>
              </p:cNvPr>
              <p:cNvSpPr/>
              <p:nvPr/>
            </p:nvSpPr>
            <p:spPr>
              <a:xfrm>
                <a:off x="0" y="3651186"/>
                <a:ext cx="363474" cy="948309"/>
              </a:xfrm>
              <a:custGeom>
                <a:avLst/>
                <a:gdLst>
                  <a:gd name="connsiteX0" fmla="*/ 0 w 363474"/>
                  <a:gd name="connsiteY0" fmla="*/ 254 h 948309"/>
                  <a:gd name="connsiteX1" fmla="*/ 363474 w 363474"/>
                  <a:gd name="connsiteY1" fmla="*/ 948309 h 948309"/>
                  <a:gd name="connsiteX2" fmla="*/ 363474 w 363474"/>
                  <a:gd name="connsiteY2" fmla="*/ 944626 h 948309"/>
                  <a:gd name="connsiteX3" fmla="*/ 0 w 363474"/>
                  <a:gd name="connsiteY3" fmla="*/ 0 h 948309"/>
                  <a:gd name="connsiteX4" fmla="*/ 0 w 363474"/>
                  <a:gd name="connsiteY4" fmla="*/ 254 h 9483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63474" h="948309">
                    <a:moveTo>
                      <a:pt x="0" y="254"/>
                    </a:moveTo>
                    <a:cubicBezTo>
                      <a:pt x="213931" y="260414"/>
                      <a:pt x="347663" y="589026"/>
                      <a:pt x="363474" y="948309"/>
                    </a:cubicBezTo>
                    <a:lnTo>
                      <a:pt x="363474" y="944626"/>
                    </a:lnTo>
                    <a:cubicBezTo>
                      <a:pt x="346901" y="586677"/>
                      <a:pt x="213360" y="259334"/>
                      <a:pt x="0" y="0"/>
                    </a:cubicBezTo>
                    <a:lnTo>
                      <a:pt x="0" y="254"/>
                    </a:lnTo>
                    <a:close/>
                  </a:path>
                </a:pathLst>
              </a:custGeom>
              <a:solidFill>
                <a:srgbClr val="1F2A44"/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2315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9034872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Subtítulo Escur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áfico 2">
            <a:extLst>
              <a:ext uri="{FF2B5EF4-FFF2-40B4-BE49-F238E27FC236}">
                <a16:creationId xmlns:a16="http://schemas.microsoft.com/office/drawing/2014/main" id="{9FA44C3F-A5C0-4562-8879-6BC028E3E45E}"/>
              </a:ext>
            </a:extLst>
          </p:cNvPr>
          <p:cNvGrpSpPr/>
          <p:nvPr/>
        </p:nvGrpSpPr>
        <p:grpSpPr>
          <a:xfrm rot="10800000">
            <a:off x="2" y="1"/>
            <a:ext cx="13442949" cy="7561262"/>
            <a:chOff x="0" y="0"/>
            <a:chExt cx="12191999" cy="6857999"/>
          </a:xfrm>
        </p:grpSpPr>
        <p:sp>
          <p:nvSpPr>
            <p:cNvPr id="5" name="Forma Livre: Forma 4">
              <a:extLst>
                <a:ext uri="{FF2B5EF4-FFF2-40B4-BE49-F238E27FC236}">
                  <a16:creationId xmlns:a16="http://schemas.microsoft.com/office/drawing/2014/main" id="{982B1294-23DF-4849-B7A3-94BA902A0F46}"/>
                </a:ext>
              </a:extLst>
            </p:cNvPr>
            <p:cNvSpPr/>
            <p:nvPr/>
          </p:nvSpPr>
          <p:spPr>
            <a:xfrm>
              <a:off x="7828026" y="307657"/>
              <a:ext cx="4363973" cy="6550342"/>
            </a:xfrm>
            <a:custGeom>
              <a:avLst/>
              <a:gdLst>
                <a:gd name="connsiteX0" fmla="*/ 3499676 w 4363973"/>
                <a:gd name="connsiteY0" fmla="*/ 4923981 h 6550342"/>
                <a:gd name="connsiteX1" fmla="*/ 4363974 w 4363973"/>
                <a:gd name="connsiteY1" fmla="*/ 6232843 h 6550342"/>
                <a:gd name="connsiteX2" fmla="*/ 4363974 w 4363973"/>
                <a:gd name="connsiteY2" fmla="*/ 0 h 6550342"/>
                <a:gd name="connsiteX3" fmla="*/ 3499676 w 4363973"/>
                <a:gd name="connsiteY3" fmla="*/ 1374394 h 6550342"/>
                <a:gd name="connsiteX4" fmla="*/ 3499676 w 4363973"/>
                <a:gd name="connsiteY4" fmla="*/ 1366647 h 6550342"/>
                <a:gd name="connsiteX5" fmla="*/ 3479546 w 4363973"/>
                <a:gd name="connsiteY5" fmla="*/ 1633347 h 6550342"/>
                <a:gd name="connsiteX6" fmla="*/ 3327146 w 4363973"/>
                <a:gd name="connsiteY6" fmla="*/ 2125472 h 6550342"/>
                <a:gd name="connsiteX7" fmla="*/ 3246374 w 4363973"/>
                <a:gd name="connsiteY7" fmla="*/ 2274253 h 6550342"/>
                <a:gd name="connsiteX8" fmla="*/ 2728214 w 4363973"/>
                <a:gd name="connsiteY8" fmla="*/ 2817876 h 6550342"/>
                <a:gd name="connsiteX9" fmla="*/ 2583942 w 4363973"/>
                <a:gd name="connsiteY9" fmla="*/ 2905506 h 6550342"/>
                <a:gd name="connsiteX10" fmla="*/ 2430970 w 4363973"/>
                <a:gd name="connsiteY10" fmla="*/ 2979230 h 6550342"/>
                <a:gd name="connsiteX11" fmla="*/ 2187130 w 4363973"/>
                <a:gd name="connsiteY11" fmla="*/ 3061780 h 6550342"/>
                <a:gd name="connsiteX12" fmla="*/ 1749806 w 4363973"/>
                <a:gd name="connsiteY12" fmla="*/ 3116834 h 6550342"/>
                <a:gd name="connsiteX13" fmla="*/ 0 w 4363973"/>
                <a:gd name="connsiteY13" fmla="*/ 1366965 h 6550342"/>
                <a:gd name="connsiteX14" fmla="*/ 0 w 4363973"/>
                <a:gd name="connsiteY14" fmla="*/ 3129089 h 6550342"/>
                <a:gd name="connsiteX15" fmla="*/ 0 w 4363973"/>
                <a:gd name="connsiteY15" fmla="*/ 3129089 h 6550342"/>
                <a:gd name="connsiteX16" fmla="*/ 0 w 4363973"/>
                <a:gd name="connsiteY16" fmla="*/ 6550343 h 6550342"/>
                <a:gd name="connsiteX17" fmla="*/ 3499676 w 4363973"/>
                <a:gd name="connsiteY17" fmla="*/ 6550343 h 6550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63973" h="6550342">
                  <a:moveTo>
                    <a:pt x="3499676" y="4923981"/>
                  </a:moveTo>
                  <a:cubicBezTo>
                    <a:pt x="3524709" y="5486158"/>
                    <a:pt x="3856790" y="5989050"/>
                    <a:pt x="4363974" y="6232843"/>
                  </a:cubicBezTo>
                  <a:lnTo>
                    <a:pt x="4363974" y="0"/>
                  </a:lnTo>
                  <a:cubicBezTo>
                    <a:pt x="3835586" y="253849"/>
                    <a:pt x="3499561" y="788191"/>
                    <a:pt x="3499676" y="1374394"/>
                  </a:cubicBezTo>
                  <a:lnTo>
                    <a:pt x="3499676" y="1366647"/>
                  </a:lnTo>
                  <a:cubicBezTo>
                    <a:pt x="3499724" y="1455929"/>
                    <a:pt x="3492995" y="1545085"/>
                    <a:pt x="3479546" y="1633347"/>
                  </a:cubicBezTo>
                  <a:cubicBezTo>
                    <a:pt x="3453499" y="1804054"/>
                    <a:pt x="3402134" y="1969921"/>
                    <a:pt x="3327146" y="2125472"/>
                  </a:cubicBezTo>
                  <a:cubicBezTo>
                    <a:pt x="3302550" y="2176272"/>
                    <a:pt x="3275627" y="2225866"/>
                    <a:pt x="3246374" y="2274253"/>
                  </a:cubicBezTo>
                  <a:cubicBezTo>
                    <a:pt x="3114804" y="2490650"/>
                    <a:pt x="2938056" y="2676084"/>
                    <a:pt x="2728214" y="2817876"/>
                  </a:cubicBezTo>
                  <a:cubicBezTo>
                    <a:pt x="2681647" y="2849330"/>
                    <a:pt x="2633556" y="2878540"/>
                    <a:pt x="2583942" y="2905506"/>
                  </a:cubicBezTo>
                  <a:cubicBezTo>
                    <a:pt x="2534328" y="2932473"/>
                    <a:pt x="2483337" y="2957047"/>
                    <a:pt x="2430970" y="2979230"/>
                  </a:cubicBezTo>
                  <a:cubicBezTo>
                    <a:pt x="2351845" y="3012742"/>
                    <a:pt x="2270341" y="3040335"/>
                    <a:pt x="2187130" y="3061780"/>
                  </a:cubicBezTo>
                  <a:cubicBezTo>
                    <a:pt x="2044250" y="3098447"/>
                    <a:pt x="1897315" y="3116944"/>
                    <a:pt x="1749806" y="3116834"/>
                  </a:cubicBezTo>
                  <a:cubicBezTo>
                    <a:pt x="783400" y="3116834"/>
                    <a:pt x="0" y="2333435"/>
                    <a:pt x="0" y="1366965"/>
                  </a:cubicBezTo>
                  <a:lnTo>
                    <a:pt x="0" y="3129089"/>
                  </a:lnTo>
                  <a:lnTo>
                    <a:pt x="0" y="3129089"/>
                  </a:lnTo>
                  <a:lnTo>
                    <a:pt x="0" y="6550343"/>
                  </a:lnTo>
                  <a:lnTo>
                    <a:pt x="3499676" y="6550343"/>
                  </a:lnTo>
                  <a:close/>
                </a:path>
              </a:pathLst>
            </a:custGeom>
            <a:solidFill>
              <a:srgbClr val="1C253C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 sz="2315"/>
            </a:p>
          </p:txBody>
        </p:sp>
        <p:sp>
          <p:nvSpPr>
            <p:cNvPr id="7" name="Forma Livre: Forma 6">
              <a:extLst>
                <a:ext uri="{FF2B5EF4-FFF2-40B4-BE49-F238E27FC236}">
                  <a16:creationId xmlns:a16="http://schemas.microsoft.com/office/drawing/2014/main" id="{8FFDBF93-0D9E-4529-B12F-393EDCD571BD}"/>
                </a:ext>
              </a:extLst>
            </p:cNvPr>
            <p:cNvSpPr/>
            <p:nvPr/>
          </p:nvSpPr>
          <p:spPr>
            <a:xfrm>
              <a:off x="0" y="0"/>
              <a:ext cx="862266" cy="368681"/>
            </a:xfrm>
            <a:custGeom>
              <a:avLst/>
              <a:gdLst>
                <a:gd name="connsiteX0" fmla="*/ 0 w 862266"/>
                <a:gd name="connsiteY0" fmla="*/ 0 h 368681"/>
                <a:gd name="connsiteX1" fmla="*/ 862266 w 862266"/>
                <a:gd name="connsiteY1" fmla="*/ 0 h 368681"/>
                <a:gd name="connsiteX2" fmla="*/ 862266 w 862266"/>
                <a:gd name="connsiteY2" fmla="*/ 368681 h 368681"/>
                <a:gd name="connsiteX3" fmla="*/ 0 w 862266"/>
                <a:gd name="connsiteY3" fmla="*/ 368681 h 368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266" h="368681">
                  <a:moveTo>
                    <a:pt x="0" y="0"/>
                  </a:moveTo>
                  <a:lnTo>
                    <a:pt x="862266" y="0"/>
                  </a:lnTo>
                  <a:lnTo>
                    <a:pt x="862266" y="368681"/>
                  </a:lnTo>
                  <a:lnTo>
                    <a:pt x="0" y="368681"/>
                  </a:lnTo>
                  <a:close/>
                </a:path>
              </a:pathLst>
            </a:custGeom>
            <a:solidFill>
              <a:srgbClr val="EFB661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 sz="2315" dirty="0"/>
            </a:p>
          </p:txBody>
        </p:sp>
        <p:sp>
          <p:nvSpPr>
            <p:cNvPr id="10" name="Forma Livre: Forma 9">
              <a:extLst>
                <a:ext uri="{FF2B5EF4-FFF2-40B4-BE49-F238E27FC236}">
                  <a16:creationId xmlns:a16="http://schemas.microsoft.com/office/drawing/2014/main" id="{AC1B7DA1-5640-47F4-B4ED-84B26AA0F830}"/>
                </a:ext>
              </a:extLst>
            </p:cNvPr>
            <p:cNvSpPr/>
            <p:nvPr/>
          </p:nvSpPr>
          <p:spPr>
            <a:xfrm>
              <a:off x="4346003" y="3436746"/>
              <a:ext cx="3482276" cy="3421253"/>
            </a:xfrm>
            <a:custGeom>
              <a:avLst/>
              <a:gdLst>
                <a:gd name="connsiteX0" fmla="*/ 3481959 w 3482276"/>
                <a:gd name="connsiteY0" fmla="*/ 0 h 3421253"/>
                <a:gd name="connsiteX1" fmla="*/ 1739900 w 3482276"/>
                <a:gd name="connsiteY1" fmla="*/ 0 h 3421253"/>
                <a:gd name="connsiteX2" fmla="*/ 3264218 w 3482276"/>
                <a:gd name="connsiteY2" fmla="*/ 1524381 h 3421253"/>
                <a:gd name="connsiteX3" fmla="*/ 1739900 w 3482276"/>
                <a:gd name="connsiteY3" fmla="*/ 3052572 h 3421253"/>
                <a:gd name="connsiteX4" fmla="*/ 0 w 3482276"/>
                <a:gd name="connsiteY4" fmla="*/ 3052572 h 3421253"/>
                <a:gd name="connsiteX5" fmla="*/ 0 w 3482276"/>
                <a:gd name="connsiteY5" fmla="*/ 3421253 h 3421253"/>
                <a:gd name="connsiteX6" fmla="*/ 3482277 w 3482276"/>
                <a:gd name="connsiteY6" fmla="*/ 3421253 h 3421253"/>
                <a:gd name="connsiteX7" fmla="*/ 3482277 w 3482276"/>
                <a:gd name="connsiteY7" fmla="*/ 0 h 3421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82276" h="3421253">
                  <a:moveTo>
                    <a:pt x="3481959" y="0"/>
                  </a:moveTo>
                  <a:lnTo>
                    <a:pt x="1739900" y="0"/>
                  </a:lnTo>
                  <a:cubicBezTo>
                    <a:pt x="2581783" y="0"/>
                    <a:pt x="3264218" y="682498"/>
                    <a:pt x="3264218" y="1524381"/>
                  </a:cubicBezTo>
                  <a:cubicBezTo>
                    <a:pt x="3264218" y="2366264"/>
                    <a:pt x="2581847" y="3052572"/>
                    <a:pt x="1739900" y="3052572"/>
                  </a:cubicBezTo>
                  <a:lnTo>
                    <a:pt x="0" y="3052572"/>
                  </a:lnTo>
                  <a:lnTo>
                    <a:pt x="0" y="3421253"/>
                  </a:lnTo>
                  <a:lnTo>
                    <a:pt x="3482277" y="3421253"/>
                  </a:lnTo>
                  <a:lnTo>
                    <a:pt x="3482277" y="0"/>
                  </a:lnTo>
                  <a:close/>
                </a:path>
              </a:pathLst>
            </a:custGeom>
            <a:solidFill>
              <a:srgbClr val="1C253C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 sz="2315" dirty="0"/>
            </a:p>
          </p:txBody>
        </p:sp>
        <p:sp>
          <p:nvSpPr>
            <p:cNvPr id="11" name="Forma Livre: Forma 10">
              <a:extLst>
                <a:ext uri="{FF2B5EF4-FFF2-40B4-BE49-F238E27FC236}">
                  <a16:creationId xmlns:a16="http://schemas.microsoft.com/office/drawing/2014/main" id="{419324F1-994D-4CC5-83E8-6ECA59FD5FAF}"/>
                </a:ext>
              </a:extLst>
            </p:cNvPr>
            <p:cNvSpPr/>
            <p:nvPr/>
          </p:nvSpPr>
          <p:spPr>
            <a:xfrm>
              <a:off x="4358132" y="0"/>
              <a:ext cx="3470021" cy="3496818"/>
            </a:xfrm>
            <a:custGeom>
              <a:avLst/>
              <a:gdLst>
                <a:gd name="connsiteX0" fmla="*/ 0 w 3470021"/>
                <a:gd name="connsiteY0" fmla="*/ 1521968 h 3496818"/>
                <a:gd name="connsiteX1" fmla="*/ 0 w 3470021"/>
                <a:gd name="connsiteY1" fmla="*/ 1971929 h 3496818"/>
                <a:gd name="connsiteX2" fmla="*/ 123127 w 3470021"/>
                <a:gd name="connsiteY2" fmla="*/ 2428050 h 3496818"/>
                <a:gd name="connsiteX3" fmla="*/ 196850 w 3470021"/>
                <a:gd name="connsiteY3" fmla="*/ 2581021 h 3496818"/>
                <a:gd name="connsiteX4" fmla="*/ 284480 w 3470021"/>
                <a:gd name="connsiteY4" fmla="*/ 2725293 h 3496818"/>
                <a:gd name="connsiteX5" fmla="*/ 828167 w 3470021"/>
                <a:gd name="connsiteY5" fmla="*/ 3243453 h 3496818"/>
                <a:gd name="connsiteX6" fmla="*/ 976884 w 3470021"/>
                <a:gd name="connsiteY6" fmla="*/ 3324225 h 3496818"/>
                <a:gd name="connsiteX7" fmla="*/ 1469009 w 3470021"/>
                <a:gd name="connsiteY7" fmla="*/ 3476625 h 3496818"/>
                <a:gd name="connsiteX8" fmla="*/ 1735709 w 3470021"/>
                <a:gd name="connsiteY8" fmla="*/ 3496818 h 3496818"/>
                <a:gd name="connsiteX9" fmla="*/ 3470021 w 3470021"/>
                <a:gd name="connsiteY9" fmla="*/ 3496818 h 3496818"/>
                <a:gd name="connsiteX10" fmla="*/ 3470021 w 3470021"/>
                <a:gd name="connsiteY10" fmla="*/ 0 h 3496818"/>
                <a:gd name="connsiteX11" fmla="*/ 1634871 w 3470021"/>
                <a:gd name="connsiteY11" fmla="*/ 0 h 3496818"/>
                <a:gd name="connsiteX12" fmla="*/ 0 w 3470021"/>
                <a:gd name="connsiteY12" fmla="*/ 1521968 h 3496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70021" h="3496818">
                  <a:moveTo>
                    <a:pt x="0" y="1521968"/>
                  </a:moveTo>
                  <a:lnTo>
                    <a:pt x="0" y="1971929"/>
                  </a:lnTo>
                  <a:cubicBezTo>
                    <a:pt x="20062" y="2128871"/>
                    <a:pt x="61487" y="2282332"/>
                    <a:pt x="123127" y="2428050"/>
                  </a:cubicBezTo>
                  <a:cubicBezTo>
                    <a:pt x="145309" y="2480374"/>
                    <a:pt x="169883" y="2531364"/>
                    <a:pt x="196850" y="2581021"/>
                  </a:cubicBezTo>
                  <a:cubicBezTo>
                    <a:pt x="223816" y="2630678"/>
                    <a:pt x="253026" y="2678769"/>
                    <a:pt x="284480" y="2725293"/>
                  </a:cubicBezTo>
                  <a:cubicBezTo>
                    <a:pt x="426266" y="2935162"/>
                    <a:pt x="611727" y="3111916"/>
                    <a:pt x="828167" y="3243453"/>
                  </a:cubicBezTo>
                  <a:cubicBezTo>
                    <a:pt x="876215" y="3272663"/>
                    <a:pt x="925788" y="3299587"/>
                    <a:pt x="976884" y="3324225"/>
                  </a:cubicBezTo>
                  <a:cubicBezTo>
                    <a:pt x="1132435" y="3399213"/>
                    <a:pt x="1298302" y="3450578"/>
                    <a:pt x="1469009" y="3476625"/>
                  </a:cubicBezTo>
                  <a:cubicBezTo>
                    <a:pt x="1557270" y="3490093"/>
                    <a:pt x="1646426" y="3496843"/>
                    <a:pt x="1735709" y="3496818"/>
                  </a:cubicBezTo>
                  <a:lnTo>
                    <a:pt x="3470021" y="3496818"/>
                  </a:lnTo>
                  <a:lnTo>
                    <a:pt x="3470021" y="0"/>
                  </a:lnTo>
                  <a:lnTo>
                    <a:pt x="1634871" y="0"/>
                  </a:lnTo>
                  <a:cubicBezTo>
                    <a:pt x="790511" y="47879"/>
                    <a:pt x="105918" y="694436"/>
                    <a:pt x="0" y="1521968"/>
                  </a:cubicBezTo>
                  <a:close/>
                </a:path>
              </a:pathLst>
            </a:custGeom>
            <a:solidFill>
              <a:srgbClr val="1C253C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 sz="2315" dirty="0"/>
            </a:p>
          </p:txBody>
        </p:sp>
      </p:grpSp>
      <p:sp>
        <p:nvSpPr>
          <p:cNvPr id="15" name="Espaço Reservado para Texto 25"/>
          <p:cNvSpPr>
            <a:spLocks noGrp="1"/>
          </p:cNvSpPr>
          <p:nvPr>
            <p:ph type="body" sz="quarter" idx="11" hasCustomPrompt="1"/>
          </p:nvPr>
        </p:nvSpPr>
        <p:spPr>
          <a:xfrm>
            <a:off x="8135473" y="2412481"/>
            <a:ext cx="4616024" cy="1801763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lang="pt-BR" sz="2756" b="1" dirty="0">
                <a:solidFill>
                  <a:schemeClr val="accent3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pt-BR" dirty="0"/>
              <a:t>Clique para editar o texto Título</a:t>
            </a:r>
          </a:p>
        </p:txBody>
      </p:sp>
      <p:sp>
        <p:nvSpPr>
          <p:cNvPr id="16" name="Espaço Reservado para Texto 25"/>
          <p:cNvSpPr>
            <a:spLocks noGrp="1"/>
          </p:cNvSpPr>
          <p:nvPr>
            <p:ph type="body" sz="quarter" idx="12" hasCustomPrompt="1"/>
          </p:nvPr>
        </p:nvSpPr>
        <p:spPr>
          <a:xfrm>
            <a:off x="8135473" y="4212681"/>
            <a:ext cx="4616024" cy="2809875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lang="pt-BR" sz="2205" dirty="0">
                <a:solidFill>
                  <a:schemeClr val="bg1"/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pt-BR" dirty="0"/>
              <a:t>Clique para editar o texto subtítulo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65AE51A7-25A0-4788-A659-37FBB67D6D7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98716" y="1221731"/>
            <a:ext cx="1871270" cy="119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52552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Subtítulo Clar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áfico 2">
            <a:extLst>
              <a:ext uri="{FF2B5EF4-FFF2-40B4-BE49-F238E27FC236}">
                <a16:creationId xmlns:a16="http://schemas.microsoft.com/office/drawing/2014/main" id="{9FA44C3F-A5C0-4562-8879-6BC028E3E45E}"/>
              </a:ext>
            </a:extLst>
          </p:cNvPr>
          <p:cNvGrpSpPr/>
          <p:nvPr/>
        </p:nvGrpSpPr>
        <p:grpSpPr>
          <a:xfrm rot="10800000">
            <a:off x="1" y="1"/>
            <a:ext cx="13442949" cy="7561262"/>
            <a:chOff x="0" y="0"/>
            <a:chExt cx="12191999" cy="6857999"/>
          </a:xfrm>
          <a:solidFill>
            <a:schemeClr val="tx1">
              <a:lumMod val="10000"/>
              <a:lumOff val="90000"/>
            </a:schemeClr>
          </a:solidFill>
        </p:grpSpPr>
        <p:sp>
          <p:nvSpPr>
            <p:cNvPr id="5" name="Forma Livre: Forma 4">
              <a:extLst>
                <a:ext uri="{FF2B5EF4-FFF2-40B4-BE49-F238E27FC236}">
                  <a16:creationId xmlns:a16="http://schemas.microsoft.com/office/drawing/2014/main" id="{982B1294-23DF-4849-B7A3-94BA902A0F46}"/>
                </a:ext>
              </a:extLst>
            </p:cNvPr>
            <p:cNvSpPr/>
            <p:nvPr/>
          </p:nvSpPr>
          <p:spPr>
            <a:xfrm>
              <a:off x="7828026" y="307657"/>
              <a:ext cx="4363973" cy="6550342"/>
            </a:xfrm>
            <a:custGeom>
              <a:avLst/>
              <a:gdLst>
                <a:gd name="connsiteX0" fmla="*/ 3499676 w 4363973"/>
                <a:gd name="connsiteY0" fmla="*/ 4923981 h 6550342"/>
                <a:gd name="connsiteX1" fmla="*/ 4363974 w 4363973"/>
                <a:gd name="connsiteY1" fmla="*/ 6232843 h 6550342"/>
                <a:gd name="connsiteX2" fmla="*/ 4363974 w 4363973"/>
                <a:gd name="connsiteY2" fmla="*/ 0 h 6550342"/>
                <a:gd name="connsiteX3" fmla="*/ 3499676 w 4363973"/>
                <a:gd name="connsiteY3" fmla="*/ 1374394 h 6550342"/>
                <a:gd name="connsiteX4" fmla="*/ 3499676 w 4363973"/>
                <a:gd name="connsiteY4" fmla="*/ 1366647 h 6550342"/>
                <a:gd name="connsiteX5" fmla="*/ 3479546 w 4363973"/>
                <a:gd name="connsiteY5" fmla="*/ 1633347 h 6550342"/>
                <a:gd name="connsiteX6" fmla="*/ 3327146 w 4363973"/>
                <a:gd name="connsiteY6" fmla="*/ 2125472 h 6550342"/>
                <a:gd name="connsiteX7" fmla="*/ 3246374 w 4363973"/>
                <a:gd name="connsiteY7" fmla="*/ 2274253 h 6550342"/>
                <a:gd name="connsiteX8" fmla="*/ 2728214 w 4363973"/>
                <a:gd name="connsiteY8" fmla="*/ 2817876 h 6550342"/>
                <a:gd name="connsiteX9" fmla="*/ 2583942 w 4363973"/>
                <a:gd name="connsiteY9" fmla="*/ 2905506 h 6550342"/>
                <a:gd name="connsiteX10" fmla="*/ 2430970 w 4363973"/>
                <a:gd name="connsiteY10" fmla="*/ 2979230 h 6550342"/>
                <a:gd name="connsiteX11" fmla="*/ 2187130 w 4363973"/>
                <a:gd name="connsiteY11" fmla="*/ 3061780 h 6550342"/>
                <a:gd name="connsiteX12" fmla="*/ 1749806 w 4363973"/>
                <a:gd name="connsiteY12" fmla="*/ 3116834 h 6550342"/>
                <a:gd name="connsiteX13" fmla="*/ 0 w 4363973"/>
                <a:gd name="connsiteY13" fmla="*/ 1366965 h 6550342"/>
                <a:gd name="connsiteX14" fmla="*/ 0 w 4363973"/>
                <a:gd name="connsiteY14" fmla="*/ 3129089 h 6550342"/>
                <a:gd name="connsiteX15" fmla="*/ 0 w 4363973"/>
                <a:gd name="connsiteY15" fmla="*/ 3129089 h 6550342"/>
                <a:gd name="connsiteX16" fmla="*/ 0 w 4363973"/>
                <a:gd name="connsiteY16" fmla="*/ 6550343 h 6550342"/>
                <a:gd name="connsiteX17" fmla="*/ 3499676 w 4363973"/>
                <a:gd name="connsiteY17" fmla="*/ 6550343 h 6550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63973" h="6550342">
                  <a:moveTo>
                    <a:pt x="3499676" y="4923981"/>
                  </a:moveTo>
                  <a:cubicBezTo>
                    <a:pt x="3524709" y="5486158"/>
                    <a:pt x="3856790" y="5989050"/>
                    <a:pt x="4363974" y="6232843"/>
                  </a:cubicBezTo>
                  <a:lnTo>
                    <a:pt x="4363974" y="0"/>
                  </a:lnTo>
                  <a:cubicBezTo>
                    <a:pt x="3835586" y="253849"/>
                    <a:pt x="3499561" y="788191"/>
                    <a:pt x="3499676" y="1374394"/>
                  </a:cubicBezTo>
                  <a:lnTo>
                    <a:pt x="3499676" y="1366647"/>
                  </a:lnTo>
                  <a:cubicBezTo>
                    <a:pt x="3499724" y="1455929"/>
                    <a:pt x="3492995" y="1545085"/>
                    <a:pt x="3479546" y="1633347"/>
                  </a:cubicBezTo>
                  <a:cubicBezTo>
                    <a:pt x="3453499" y="1804054"/>
                    <a:pt x="3402134" y="1969921"/>
                    <a:pt x="3327146" y="2125472"/>
                  </a:cubicBezTo>
                  <a:cubicBezTo>
                    <a:pt x="3302550" y="2176272"/>
                    <a:pt x="3275627" y="2225866"/>
                    <a:pt x="3246374" y="2274253"/>
                  </a:cubicBezTo>
                  <a:cubicBezTo>
                    <a:pt x="3114804" y="2490650"/>
                    <a:pt x="2938056" y="2676084"/>
                    <a:pt x="2728214" y="2817876"/>
                  </a:cubicBezTo>
                  <a:cubicBezTo>
                    <a:pt x="2681647" y="2849330"/>
                    <a:pt x="2633556" y="2878540"/>
                    <a:pt x="2583942" y="2905506"/>
                  </a:cubicBezTo>
                  <a:cubicBezTo>
                    <a:pt x="2534328" y="2932473"/>
                    <a:pt x="2483337" y="2957047"/>
                    <a:pt x="2430970" y="2979230"/>
                  </a:cubicBezTo>
                  <a:cubicBezTo>
                    <a:pt x="2351845" y="3012742"/>
                    <a:pt x="2270341" y="3040335"/>
                    <a:pt x="2187130" y="3061780"/>
                  </a:cubicBezTo>
                  <a:cubicBezTo>
                    <a:pt x="2044250" y="3098447"/>
                    <a:pt x="1897315" y="3116944"/>
                    <a:pt x="1749806" y="3116834"/>
                  </a:cubicBezTo>
                  <a:cubicBezTo>
                    <a:pt x="783400" y="3116834"/>
                    <a:pt x="0" y="2333435"/>
                    <a:pt x="0" y="1366965"/>
                  </a:cubicBezTo>
                  <a:lnTo>
                    <a:pt x="0" y="3129089"/>
                  </a:lnTo>
                  <a:lnTo>
                    <a:pt x="0" y="3129089"/>
                  </a:lnTo>
                  <a:lnTo>
                    <a:pt x="0" y="6550343"/>
                  </a:lnTo>
                  <a:lnTo>
                    <a:pt x="3499676" y="6550343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 sz="1654"/>
            </a:p>
          </p:txBody>
        </p:sp>
        <p:sp>
          <p:nvSpPr>
            <p:cNvPr id="7" name="Forma Livre: Forma 6">
              <a:extLst>
                <a:ext uri="{FF2B5EF4-FFF2-40B4-BE49-F238E27FC236}">
                  <a16:creationId xmlns:a16="http://schemas.microsoft.com/office/drawing/2014/main" id="{8FFDBF93-0D9E-4529-B12F-393EDCD571BD}"/>
                </a:ext>
              </a:extLst>
            </p:cNvPr>
            <p:cNvSpPr/>
            <p:nvPr/>
          </p:nvSpPr>
          <p:spPr>
            <a:xfrm>
              <a:off x="0" y="0"/>
              <a:ext cx="862266" cy="368681"/>
            </a:xfrm>
            <a:custGeom>
              <a:avLst/>
              <a:gdLst>
                <a:gd name="connsiteX0" fmla="*/ 0 w 862266"/>
                <a:gd name="connsiteY0" fmla="*/ 0 h 368681"/>
                <a:gd name="connsiteX1" fmla="*/ 862266 w 862266"/>
                <a:gd name="connsiteY1" fmla="*/ 0 h 368681"/>
                <a:gd name="connsiteX2" fmla="*/ 862266 w 862266"/>
                <a:gd name="connsiteY2" fmla="*/ 368681 h 368681"/>
                <a:gd name="connsiteX3" fmla="*/ 0 w 862266"/>
                <a:gd name="connsiteY3" fmla="*/ 368681 h 368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266" h="368681">
                  <a:moveTo>
                    <a:pt x="0" y="0"/>
                  </a:moveTo>
                  <a:lnTo>
                    <a:pt x="862266" y="0"/>
                  </a:lnTo>
                  <a:lnTo>
                    <a:pt x="862266" y="368681"/>
                  </a:lnTo>
                  <a:lnTo>
                    <a:pt x="0" y="368681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 sz="1654" dirty="0"/>
            </a:p>
          </p:txBody>
        </p:sp>
        <p:sp>
          <p:nvSpPr>
            <p:cNvPr id="10" name="Forma Livre: Forma 9">
              <a:extLst>
                <a:ext uri="{FF2B5EF4-FFF2-40B4-BE49-F238E27FC236}">
                  <a16:creationId xmlns:a16="http://schemas.microsoft.com/office/drawing/2014/main" id="{AC1B7DA1-5640-47F4-B4ED-84B26AA0F830}"/>
                </a:ext>
              </a:extLst>
            </p:cNvPr>
            <p:cNvSpPr/>
            <p:nvPr/>
          </p:nvSpPr>
          <p:spPr>
            <a:xfrm>
              <a:off x="4346003" y="3436746"/>
              <a:ext cx="3482276" cy="3421253"/>
            </a:xfrm>
            <a:custGeom>
              <a:avLst/>
              <a:gdLst>
                <a:gd name="connsiteX0" fmla="*/ 3481959 w 3482276"/>
                <a:gd name="connsiteY0" fmla="*/ 0 h 3421253"/>
                <a:gd name="connsiteX1" fmla="*/ 1739900 w 3482276"/>
                <a:gd name="connsiteY1" fmla="*/ 0 h 3421253"/>
                <a:gd name="connsiteX2" fmla="*/ 3264218 w 3482276"/>
                <a:gd name="connsiteY2" fmla="*/ 1524381 h 3421253"/>
                <a:gd name="connsiteX3" fmla="*/ 1739900 w 3482276"/>
                <a:gd name="connsiteY3" fmla="*/ 3052572 h 3421253"/>
                <a:gd name="connsiteX4" fmla="*/ 0 w 3482276"/>
                <a:gd name="connsiteY4" fmla="*/ 3052572 h 3421253"/>
                <a:gd name="connsiteX5" fmla="*/ 0 w 3482276"/>
                <a:gd name="connsiteY5" fmla="*/ 3421253 h 3421253"/>
                <a:gd name="connsiteX6" fmla="*/ 3482277 w 3482276"/>
                <a:gd name="connsiteY6" fmla="*/ 3421253 h 3421253"/>
                <a:gd name="connsiteX7" fmla="*/ 3482277 w 3482276"/>
                <a:gd name="connsiteY7" fmla="*/ 0 h 3421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82276" h="3421253">
                  <a:moveTo>
                    <a:pt x="3481959" y="0"/>
                  </a:moveTo>
                  <a:lnTo>
                    <a:pt x="1739900" y="0"/>
                  </a:lnTo>
                  <a:cubicBezTo>
                    <a:pt x="2581783" y="0"/>
                    <a:pt x="3264218" y="682498"/>
                    <a:pt x="3264218" y="1524381"/>
                  </a:cubicBezTo>
                  <a:cubicBezTo>
                    <a:pt x="3264218" y="2366264"/>
                    <a:pt x="2581847" y="3052572"/>
                    <a:pt x="1739900" y="3052572"/>
                  </a:cubicBezTo>
                  <a:lnTo>
                    <a:pt x="0" y="3052572"/>
                  </a:lnTo>
                  <a:lnTo>
                    <a:pt x="0" y="3421253"/>
                  </a:lnTo>
                  <a:lnTo>
                    <a:pt x="3482277" y="3421253"/>
                  </a:lnTo>
                  <a:lnTo>
                    <a:pt x="3482277" y="0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 sz="1654"/>
            </a:p>
          </p:txBody>
        </p:sp>
        <p:sp>
          <p:nvSpPr>
            <p:cNvPr id="11" name="Forma Livre: Forma 10">
              <a:extLst>
                <a:ext uri="{FF2B5EF4-FFF2-40B4-BE49-F238E27FC236}">
                  <a16:creationId xmlns:a16="http://schemas.microsoft.com/office/drawing/2014/main" id="{419324F1-994D-4CC5-83E8-6ECA59FD5FAF}"/>
                </a:ext>
              </a:extLst>
            </p:cNvPr>
            <p:cNvSpPr/>
            <p:nvPr/>
          </p:nvSpPr>
          <p:spPr>
            <a:xfrm>
              <a:off x="4358132" y="0"/>
              <a:ext cx="3470021" cy="3496818"/>
            </a:xfrm>
            <a:custGeom>
              <a:avLst/>
              <a:gdLst>
                <a:gd name="connsiteX0" fmla="*/ 0 w 3470021"/>
                <a:gd name="connsiteY0" fmla="*/ 1521968 h 3496818"/>
                <a:gd name="connsiteX1" fmla="*/ 0 w 3470021"/>
                <a:gd name="connsiteY1" fmla="*/ 1971929 h 3496818"/>
                <a:gd name="connsiteX2" fmla="*/ 123127 w 3470021"/>
                <a:gd name="connsiteY2" fmla="*/ 2428050 h 3496818"/>
                <a:gd name="connsiteX3" fmla="*/ 196850 w 3470021"/>
                <a:gd name="connsiteY3" fmla="*/ 2581021 h 3496818"/>
                <a:gd name="connsiteX4" fmla="*/ 284480 w 3470021"/>
                <a:gd name="connsiteY4" fmla="*/ 2725293 h 3496818"/>
                <a:gd name="connsiteX5" fmla="*/ 828167 w 3470021"/>
                <a:gd name="connsiteY5" fmla="*/ 3243453 h 3496818"/>
                <a:gd name="connsiteX6" fmla="*/ 976884 w 3470021"/>
                <a:gd name="connsiteY6" fmla="*/ 3324225 h 3496818"/>
                <a:gd name="connsiteX7" fmla="*/ 1469009 w 3470021"/>
                <a:gd name="connsiteY7" fmla="*/ 3476625 h 3496818"/>
                <a:gd name="connsiteX8" fmla="*/ 1735709 w 3470021"/>
                <a:gd name="connsiteY8" fmla="*/ 3496818 h 3496818"/>
                <a:gd name="connsiteX9" fmla="*/ 3470021 w 3470021"/>
                <a:gd name="connsiteY9" fmla="*/ 3496818 h 3496818"/>
                <a:gd name="connsiteX10" fmla="*/ 3470021 w 3470021"/>
                <a:gd name="connsiteY10" fmla="*/ 0 h 3496818"/>
                <a:gd name="connsiteX11" fmla="*/ 1634871 w 3470021"/>
                <a:gd name="connsiteY11" fmla="*/ 0 h 3496818"/>
                <a:gd name="connsiteX12" fmla="*/ 0 w 3470021"/>
                <a:gd name="connsiteY12" fmla="*/ 1521968 h 3496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70021" h="3496818">
                  <a:moveTo>
                    <a:pt x="0" y="1521968"/>
                  </a:moveTo>
                  <a:lnTo>
                    <a:pt x="0" y="1971929"/>
                  </a:lnTo>
                  <a:cubicBezTo>
                    <a:pt x="20062" y="2128871"/>
                    <a:pt x="61487" y="2282332"/>
                    <a:pt x="123127" y="2428050"/>
                  </a:cubicBezTo>
                  <a:cubicBezTo>
                    <a:pt x="145309" y="2480374"/>
                    <a:pt x="169883" y="2531364"/>
                    <a:pt x="196850" y="2581021"/>
                  </a:cubicBezTo>
                  <a:cubicBezTo>
                    <a:pt x="223816" y="2630678"/>
                    <a:pt x="253026" y="2678769"/>
                    <a:pt x="284480" y="2725293"/>
                  </a:cubicBezTo>
                  <a:cubicBezTo>
                    <a:pt x="426266" y="2935162"/>
                    <a:pt x="611727" y="3111916"/>
                    <a:pt x="828167" y="3243453"/>
                  </a:cubicBezTo>
                  <a:cubicBezTo>
                    <a:pt x="876215" y="3272663"/>
                    <a:pt x="925788" y="3299587"/>
                    <a:pt x="976884" y="3324225"/>
                  </a:cubicBezTo>
                  <a:cubicBezTo>
                    <a:pt x="1132435" y="3399213"/>
                    <a:pt x="1298302" y="3450578"/>
                    <a:pt x="1469009" y="3476625"/>
                  </a:cubicBezTo>
                  <a:cubicBezTo>
                    <a:pt x="1557270" y="3490093"/>
                    <a:pt x="1646426" y="3496843"/>
                    <a:pt x="1735709" y="3496818"/>
                  </a:cubicBezTo>
                  <a:lnTo>
                    <a:pt x="3470021" y="3496818"/>
                  </a:lnTo>
                  <a:lnTo>
                    <a:pt x="3470021" y="0"/>
                  </a:lnTo>
                  <a:lnTo>
                    <a:pt x="1634871" y="0"/>
                  </a:lnTo>
                  <a:cubicBezTo>
                    <a:pt x="790511" y="47879"/>
                    <a:pt x="105918" y="694436"/>
                    <a:pt x="0" y="1521968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 sz="1654"/>
            </a:p>
          </p:txBody>
        </p:sp>
      </p:grpSp>
      <p:sp>
        <p:nvSpPr>
          <p:cNvPr id="15" name="Espaço Reservado para Texto 25"/>
          <p:cNvSpPr>
            <a:spLocks noGrp="1"/>
          </p:cNvSpPr>
          <p:nvPr>
            <p:ph type="body" sz="quarter" idx="11" hasCustomPrompt="1"/>
          </p:nvPr>
        </p:nvSpPr>
        <p:spPr>
          <a:xfrm>
            <a:off x="8135473" y="2412481"/>
            <a:ext cx="4616024" cy="1801763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lang="pt-BR" sz="2756" b="1" dirty="0">
                <a:solidFill>
                  <a:schemeClr val="accent6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pt-BR" dirty="0"/>
              <a:t>Clique para editar o texto Título</a:t>
            </a:r>
          </a:p>
        </p:txBody>
      </p:sp>
      <p:sp>
        <p:nvSpPr>
          <p:cNvPr id="16" name="Espaço Reservado para Texto 25"/>
          <p:cNvSpPr>
            <a:spLocks noGrp="1"/>
          </p:cNvSpPr>
          <p:nvPr>
            <p:ph type="body" sz="quarter" idx="12" hasCustomPrompt="1"/>
          </p:nvPr>
        </p:nvSpPr>
        <p:spPr>
          <a:xfrm>
            <a:off x="8135473" y="4212681"/>
            <a:ext cx="4616024" cy="2809875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lang="pt-BR" sz="2205" dirty="0">
                <a:solidFill>
                  <a:schemeClr val="accent1"/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pt-BR" dirty="0"/>
              <a:t>Clique para editar o texto subtítulo</a:t>
            </a:r>
          </a:p>
        </p:txBody>
      </p:sp>
      <p:grpSp>
        <p:nvGrpSpPr>
          <p:cNvPr id="12" name="Gráfico 3">
            <a:extLst>
              <a:ext uri="{FF2B5EF4-FFF2-40B4-BE49-F238E27FC236}">
                <a16:creationId xmlns:a16="http://schemas.microsoft.com/office/drawing/2014/main" id="{D29431F3-5701-44CD-BC96-C1EFDF98948D}"/>
              </a:ext>
            </a:extLst>
          </p:cNvPr>
          <p:cNvGrpSpPr/>
          <p:nvPr userDrawn="1"/>
        </p:nvGrpSpPr>
        <p:grpSpPr>
          <a:xfrm>
            <a:off x="8275527" y="1418628"/>
            <a:ext cx="1352073" cy="694330"/>
            <a:chOff x="4147095" y="2428093"/>
            <a:chExt cx="3897808" cy="2001745"/>
          </a:xfrm>
        </p:grpSpPr>
        <p:grpSp>
          <p:nvGrpSpPr>
            <p:cNvPr id="13" name="Gráfico 3">
              <a:extLst>
                <a:ext uri="{FF2B5EF4-FFF2-40B4-BE49-F238E27FC236}">
                  <a16:creationId xmlns:a16="http://schemas.microsoft.com/office/drawing/2014/main" id="{0071D8A5-5496-4A1A-8B75-6338681F677F}"/>
                </a:ext>
              </a:extLst>
            </p:cNvPr>
            <p:cNvGrpSpPr/>
            <p:nvPr/>
          </p:nvGrpSpPr>
          <p:grpSpPr>
            <a:xfrm>
              <a:off x="6368511" y="2428093"/>
              <a:ext cx="1676392" cy="2000942"/>
              <a:chOff x="6368511" y="2428093"/>
              <a:chExt cx="1676392" cy="2000942"/>
            </a:xfrm>
            <a:solidFill>
              <a:srgbClr val="1F2A44"/>
            </a:solidFill>
          </p:grpSpPr>
          <p:sp>
            <p:nvSpPr>
              <p:cNvPr id="24" name="Forma Livre: Forma 23">
                <a:extLst>
                  <a:ext uri="{FF2B5EF4-FFF2-40B4-BE49-F238E27FC236}">
                    <a16:creationId xmlns:a16="http://schemas.microsoft.com/office/drawing/2014/main" id="{6A9FC6F8-CD65-47BB-B79C-8573390ACD12}"/>
                  </a:ext>
                </a:extLst>
              </p:cNvPr>
              <p:cNvSpPr/>
              <p:nvPr/>
            </p:nvSpPr>
            <p:spPr>
              <a:xfrm>
                <a:off x="6368511" y="2502768"/>
                <a:ext cx="224090" cy="367746"/>
              </a:xfrm>
              <a:custGeom>
                <a:avLst/>
                <a:gdLst>
                  <a:gd name="connsiteX0" fmla="*/ 0 w 224090"/>
                  <a:gd name="connsiteY0" fmla="*/ 256907 h 367746"/>
                  <a:gd name="connsiteX1" fmla="*/ 40451 w 224090"/>
                  <a:gd name="connsiteY1" fmla="*/ 256907 h 367746"/>
                  <a:gd name="connsiteX2" fmla="*/ 115997 w 224090"/>
                  <a:gd name="connsiteY2" fmla="*/ 328903 h 367746"/>
                  <a:gd name="connsiteX3" fmla="*/ 184443 w 224090"/>
                  <a:gd name="connsiteY3" fmla="*/ 272177 h 367746"/>
                  <a:gd name="connsiteX4" fmla="*/ 126645 w 224090"/>
                  <a:gd name="connsiteY4" fmla="*/ 209423 h 367746"/>
                  <a:gd name="connsiteX5" fmla="*/ 81238 w 224090"/>
                  <a:gd name="connsiteY5" fmla="*/ 196632 h 367746"/>
                  <a:gd name="connsiteX6" fmla="*/ 6094 w 224090"/>
                  <a:gd name="connsiteY6" fmla="*/ 95034 h 367746"/>
                  <a:gd name="connsiteX7" fmla="*/ 111777 w 224090"/>
                  <a:gd name="connsiteY7" fmla="*/ 0 h 367746"/>
                  <a:gd name="connsiteX8" fmla="*/ 219536 w 224090"/>
                  <a:gd name="connsiteY8" fmla="*/ 95570 h 367746"/>
                  <a:gd name="connsiteX9" fmla="*/ 179085 w 224090"/>
                  <a:gd name="connsiteY9" fmla="*/ 95570 h 367746"/>
                  <a:gd name="connsiteX10" fmla="*/ 111710 w 224090"/>
                  <a:gd name="connsiteY10" fmla="*/ 38844 h 367746"/>
                  <a:gd name="connsiteX11" fmla="*/ 45742 w 224090"/>
                  <a:gd name="connsiteY11" fmla="*/ 95034 h 367746"/>
                  <a:gd name="connsiteX12" fmla="*/ 98919 w 224090"/>
                  <a:gd name="connsiteY12" fmla="*/ 158323 h 367746"/>
                  <a:gd name="connsiteX13" fmla="*/ 140777 w 224090"/>
                  <a:gd name="connsiteY13" fmla="*/ 170043 h 367746"/>
                  <a:gd name="connsiteX14" fmla="*/ 224091 w 224090"/>
                  <a:gd name="connsiteY14" fmla="*/ 272177 h 367746"/>
                  <a:gd name="connsiteX15" fmla="*/ 115796 w 224090"/>
                  <a:gd name="connsiteY15" fmla="*/ 367747 h 367746"/>
                  <a:gd name="connsiteX16" fmla="*/ 0 w 224090"/>
                  <a:gd name="connsiteY16" fmla="*/ 256907 h 3677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24090" h="367746">
                    <a:moveTo>
                      <a:pt x="0" y="256907"/>
                    </a:moveTo>
                    <a:lnTo>
                      <a:pt x="40451" y="256907"/>
                    </a:lnTo>
                    <a:cubicBezTo>
                      <a:pt x="46680" y="302850"/>
                      <a:pt x="77688" y="328903"/>
                      <a:pt x="115997" y="328903"/>
                    </a:cubicBezTo>
                    <a:cubicBezTo>
                      <a:pt x="156448" y="328903"/>
                      <a:pt x="184443" y="309949"/>
                      <a:pt x="184443" y="272177"/>
                    </a:cubicBezTo>
                    <a:cubicBezTo>
                      <a:pt x="184443" y="239896"/>
                      <a:pt x="167097" y="220608"/>
                      <a:pt x="126645" y="209423"/>
                    </a:cubicBezTo>
                    <a:lnTo>
                      <a:pt x="81238" y="196632"/>
                    </a:lnTo>
                    <a:cubicBezTo>
                      <a:pt x="28062" y="181764"/>
                      <a:pt x="6094" y="138499"/>
                      <a:pt x="6094" y="95034"/>
                    </a:cubicBezTo>
                    <a:cubicBezTo>
                      <a:pt x="6094" y="33687"/>
                      <a:pt x="54650" y="0"/>
                      <a:pt x="111777" y="0"/>
                    </a:cubicBezTo>
                    <a:cubicBezTo>
                      <a:pt x="173660" y="0"/>
                      <a:pt x="211969" y="34759"/>
                      <a:pt x="219536" y="95570"/>
                    </a:cubicBezTo>
                    <a:lnTo>
                      <a:pt x="179085" y="95570"/>
                    </a:lnTo>
                    <a:cubicBezTo>
                      <a:pt x="171450" y="61347"/>
                      <a:pt x="150019" y="38844"/>
                      <a:pt x="111710" y="38844"/>
                    </a:cubicBezTo>
                    <a:cubicBezTo>
                      <a:pt x="68781" y="38844"/>
                      <a:pt x="45742" y="63825"/>
                      <a:pt x="45742" y="95034"/>
                    </a:cubicBezTo>
                    <a:cubicBezTo>
                      <a:pt x="45742" y="127650"/>
                      <a:pt x="62084" y="148210"/>
                      <a:pt x="98919" y="158323"/>
                    </a:cubicBezTo>
                    <a:lnTo>
                      <a:pt x="140777" y="170043"/>
                    </a:lnTo>
                    <a:cubicBezTo>
                      <a:pt x="191274" y="184376"/>
                      <a:pt x="224091" y="215451"/>
                      <a:pt x="224091" y="272177"/>
                    </a:cubicBezTo>
                    <a:cubicBezTo>
                      <a:pt x="224091" y="329439"/>
                      <a:pt x="187389" y="367747"/>
                      <a:pt x="115796" y="367747"/>
                    </a:cubicBezTo>
                    <a:cubicBezTo>
                      <a:pt x="51234" y="367881"/>
                      <a:pt x="5090" y="325353"/>
                      <a:pt x="0" y="256907"/>
                    </a:cubicBezTo>
                    <a:close/>
                  </a:path>
                </a:pathLst>
              </a:custGeom>
              <a:solidFill>
                <a:srgbClr val="1F2A44"/>
              </a:solidFill>
              <a:ln w="6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2315"/>
              </a:p>
            </p:txBody>
          </p:sp>
          <p:sp>
            <p:nvSpPr>
              <p:cNvPr id="25" name="Forma Livre: Forma 24">
                <a:extLst>
                  <a:ext uri="{FF2B5EF4-FFF2-40B4-BE49-F238E27FC236}">
                    <a16:creationId xmlns:a16="http://schemas.microsoft.com/office/drawing/2014/main" id="{F7E03DF8-0CA8-4C90-8763-8088692EDCF0}"/>
                  </a:ext>
                </a:extLst>
              </p:cNvPr>
              <p:cNvSpPr/>
              <p:nvPr/>
            </p:nvSpPr>
            <p:spPr>
              <a:xfrm>
                <a:off x="6626423" y="2428093"/>
                <a:ext cx="274721" cy="437398"/>
              </a:xfrm>
              <a:custGeom>
                <a:avLst/>
                <a:gdLst>
                  <a:gd name="connsiteX0" fmla="*/ 202324 w 274721"/>
                  <a:gd name="connsiteY0" fmla="*/ 336672 h 437398"/>
                  <a:gd name="connsiteX1" fmla="*/ 72532 w 274721"/>
                  <a:gd name="connsiteY1" fmla="*/ 336672 h 437398"/>
                  <a:gd name="connsiteX2" fmla="*/ 39915 w 274721"/>
                  <a:gd name="connsiteY2" fmla="*/ 437398 h 437398"/>
                  <a:gd name="connsiteX3" fmla="*/ 0 w 274721"/>
                  <a:gd name="connsiteY3" fmla="*/ 437398 h 437398"/>
                  <a:gd name="connsiteX4" fmla="*/ 114858 w 274721"/>
                  <a:gd name="connsiteY4" fmla="*/ 79832 h 437398"/>
                  <a:gd name="connsiteX5" fmla="*/ 159864 w 274721"/>
                  <a:gd name="connsiteY5" fmla="*/ 79832 h 437398"/>
                  <a:gd name="connsiteX6" fmla="*/ 274722 w 274721"/>
                  <a:gd name="connsiteY6" fmla="*/ 437398 h 437398"/>
                  <a:gd name="connsiteX7" fmla="*/ 234806 w 274721"/>
                  <a:gd name="connsiteY7" fmla="*/ 437398 h 437398"/>
                  <a:gd name="connsiteX8" fmla="*/ 202324 w 274721"/>
                  <a:gd name="connsiteY8" fmla="*/ 336672 h 437398"/>
                  <a:gd name="connsiteX9" fmla="*/ 156917 w 274721"/>
                  <a:gd name="connsiteY9" fmla="*/ 58333 h 437398"/>
                  <a:gd name="connsiteX10" fmla="*/ 116466 w 274721"/>
                  <a:gd name="connsiteY10" fmla="*/ 29267 h 437398"/>
                  <a:gd name="connsiteX11" fmla="*/ 61883 w 274721"/>
                  <a:gd name="connsiteY11" fmla="*/ 58333 h 437398"/>
                  <a:gd name="connsiteX12" fmla="*/ 50162 w 274721"/>
                  <a:gd name="connsiteY12" fmla="*/ 36366 h 437398"/>
                  <a:gd name="connsiteX13" fmla="*/ 118073 w 274721"/>
                  <a:gd name="connsiteY13" fmla="*/ 0 h 437398"/>
                  <a:gd name="connsiteX14" fmla="*/ 158524 w 274721"/>
                  <a:gd name="connsiteY14" fmla="*/ 29066 h 437398"/>
                  <a:gd name="connsiteX15" fmla="*/ 213107 w 274721"/>
                  <a:gd name="connsiteY15" fmla="*/ 0 h 437398"/>
                  <a:gd name="connsiteX16" fmla="*/ 224827 w 274721"/>
                  <a:gd name="connsiteY16" fmla="*/ 21967 h 437398"/>
                  <a:gd name="connsiteX17" fmla="*/ 156917 w 274721"/>
                  <a:gd name="connsiteY17" fmla="*/ 58333 h 437398"/>
                  <a:gd name="connsiteX18" fmla="*/ 137428 w 274721"/>
                  <a:gd name="connsiteY18" fmla="*/ 134414 h 437398"/>
                  <a:gd name="connsiteX19" fmla="*/ 84252 w 274721"/>
                  <a:gd name="connsiteY19" fmla="*/ 300372 h 437398"/>
                  <a:gd name="connsiteX20" fmla="*/ 190470 w 274721"/>
                  <a:gd name="connsiteY20" fmla="*/ 300372 h 437398"/>
                  <a:gd name="connsiteX21" fmla="*/ 137428 w 274721"/>
                  <a:gd name="connsiteY21" fmla="*/ 134414 h 4373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74721" h="437398">
                    <a:moveTo>
                      <a:pt x="202324" y="336672"/>
                    </a:moveTo>
                    <a:lnTo>
                      <a:pt x="72532" y="336672"/>
                    </a:lnTo>
                    <a:lnTo>
                      <a:pt x="39915" y="437398"/>
                    </a:lnTo>
                    <a:lnTo>
                      <a:pt x="0" y="437398"/>
                    </a:lnTo>
                    <a:lnTo>
                      <a:pt x="114858" y="79832"/>
                    </a:lnTo>
                    <a:lnTo>
                      <a:pt x="159864" y="79832"/>
                    </a:lnTo>
                    <a:lnTo>
                      <a:pt x="274722" y="437398"/>
                    </a:lnTo>
                    <a:lnTo>
                      <a:pt x="234806" y="437398"/>
                    </a:lnTo>
                    <a:lnTo>
                      <a:pt x="202324" y="336672"/>
                    </a:lnTo>
                    <a:close/>
                    <a:moveTo>
                      <a:pt x="156917" y="58333"/>
                    </a:moveTo>
                    <a:lnTo>
                      <a:pt x="116466" y="29267"/>
                    </a:lnTo>
                    <a:lnTo>
                      <a:pt x="61883" y="58333"/>
                    </a:lnTo>
                    <a:lnTo>
                      <a:pt x="50162" y="36366"/>
                    </a:lnTo>
                    <a:lnTo>
                      <a:pt x="118073" y="0"/>
                    </a:lnTo>
                    <a:lnTo>
                      <a:pt x="158524" y="29066"/>
                    </a:lnTo>
                    <a:lnTo>
                      <a:pt x="213107" y="0"/>
                    </a:lnTo>
                    <a:lnTo>
                      <a:pt x="224827" y="21967"/>
                    </a:lnTo>
                    <a:lnTo>
                      <a:pt x="156917" y="58333"/>
                    </a:lnTo>
                    <a:close/>
                    <a:moveTo>
                      <a:pt x="137428" y="134414"/>
                    </a:moveTo>
                    <a:lnTo>
                      <a:pt x="84252" y="300372"/>
                    </a:lnTo>
                    <a:lnTo>
                      <a:pt x="190470" y="300372"/>
                    </a:lnTo>
                    <a:lnTo>
                      <a:pt x="137428" y="134414"/>
                    </a:lnTo>
                    <a:close/>
                  </a:path>
                </a:pathLst>
              </a:custGeom>
              <a:solidFill>
                <a:srgbClr val="1F2A44"/>
              </a:solidFill>
              <a:ln w="6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2315"/>
              </a:p>
            </p:txBody>
          </p:sp>
          <p:sp>
            <p:nvSpPr>
              <p:cNvPr id="26" name="Forma Livre: Forma 25">
                <a:extLst>
                  <a:ext uri="{FF2B5EF4-FFF2-40B4-BE49-F238E27FC236}">
                    <a16:creationId xmlns:a16="http://schemas.microsoft.com/office/drawing/2014/main" id="{46F88D99-6237-4F3A-91A2-15AF185FD729}"/>
                  </a:ext>
                </a:extLst>
              </p:cNvPr>
              <p:cNvSpPr/>
              <p:nvPr/>
            </p:nvSpPr>
            <p:spPr>
              <a:xfrm>
                <a:off x="6928402" y="2502768"/>
                <a:ext cx="230787" cy="367880"/>
              </a:xfrm>
              <a:custGeom>
                <a:avLst/>
                <a:gdLst>
                  <a:gd name="connsiteX0" fmla="*/ 230788 w 230787"/>
                  <a:gd name="connsiteY0" fmla="*/ 246794 h 367880"/>
                  <a:gd name="connsiteX1" fmla="*/ 115394 w 230787"/>
                  <a:gd name="connsiteY1" fmla="*/ 367881 h 367880"/>
                  <a:gd name="connsiteX2" fmla="*/ 0 w 230787"/>
                  <a:gd name="connsiteY2" fmla="*/ 246794 h 367880"/>
                  <a:gd name="connsiteX3" fmla="*/ 0 w 230787"/>
                  <a:gd name="connsiteY3" fmla="*/ 121086 h 367880"/>
                  <a:gd name="connsiteX4" fmla="*/ 115394 w 230787"/>
                  <a:gd name="connsiteY4" fmla="*/ 0 h 367880"/>
                  <a:gd name="connsiteX5" fmla="*/ 230788 w 230787"/>
                  <a:gd name="connsiteY5" fmla="*/ 121086 h 367880"/>
                  <a:gd name="connsiteX6" fmla="*/ 230788 w 230787"/>
                  <a:gd name="connsiteY6" fmla="*/ 246794 h 367880"/>
                  <a:gd name="connsiteX7" fmla="*/ 191609 w 230787"/>
                  <a:gd name="connsiteY7" fmla="*/ 121086 h 367880"/>
                  <a:gd name="connsiteX8" fmla="*/ 115528 w 230787"/>
                  <a:gd name="connsiteY8" fmla="*/ 38844 h 367880"/>
                  <a:gd name="connsiteX9" fmla="*/ 39447 w 230787"/>
                  <a:gd name="connsiteY9" fmla="*/ 121086 h 367880"/>
                  <a:gd name="connsiteX10" fmla="*/ 39447 w 230787"/>
                  <a:gd name="connsiteY10" fmla="*/ 246794 h 367880"/>
                  <a:gd name="connsiteX11" fmla="*/ 115528 w 230787"/>
                  <a:gd name="connsiteY11" fmla="*/ 329037 h 367880"/>
                  <a:gd name="connsiteX12" fmla="*/ 191609 w 230787"/>
                  <a:gd name="connsiteY12" fmla="*/ 246794 h 367880"/>
                  <a:gd name="connsiteX13" fmla="*/ 191609 w 230787"/>
                  <a:gd name="connsiteY13" fmla="*/ 121086 h 3678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30787" h="367880">
                    <a:moveTo>
                      <a:pt x="230788" y="246794"/>
                    </a:moveTo>
                    <a:cubicBezTo>
                      <a:pt x="230788" y="321937"/>
                      <a:pt x="183840" y="367881"/>
                      <a:pt x="115394" y="367881"/>
                    </a:cubicBezTo>
                    <a:cubicBezTo>
                      <a:pt x="46948" y="367881"/>
                      <a:pt x="0" y="321937"/>
                      <a:pt x="0" y="246794"/>
                    </a:cubicBezTo>
                    <a:lnTo>
                      <a:pt x="0" y="121086"/>
                    </a:lnTo>
                    <a:cubicBezTo>
                      <a:pt x="0" y="45943"/>
                      <a:pt x="46948" y="0"/>
                      <a:pt x="115394" y="0"/>
                    </a:cubicBezTo>
                    <a:cubicBezTo>
                      <a:pt x="183840" y="0"/>
                      <a:pt x="230788" y="45943"/>
                      <a:pt x="230788" y="121086"/>
                    </a:cubicBezTo>
                    <a:lnTo>
                      <a:pt x="230788" y="246794"/>
                    </a:lnTo>
                    <a:close/>
                    <a:moveTo>
                      <a:pt x="191609" y="121086"/>
                    </a:moveTo>
                    <a:cubicBezTo>
                      <a:pt x="191609" y="67039"/>
                      <a:pt x="157922" y="38844"/>
                      <a:pt x="115528" y="38844"/>
                    </a:cubicBezTo>
                    <a:cubicBezTo>
                      <a:pt x="73134" y="38844"/>
                      <a:pt x="39447" y="66839"/>
                      <a:pt x="39447" y="121086"/>
                    </a:cubicBezTo>
                    <a:lnTo>
                      <a:pt x="39447" y="246794"/>
                    </a:lnTo>
                    <a:cubicBezTo>
                      <a:pt x="39447" y="300841"/>
                      <a:pt x="73134" y="329037"/>
                      <a:pt x="115528" y="329037"/>
                    </a:cubicBezTo>
                    <a:cubicBezTo>
                      <a:pt x="157922" y="329037"/>
                      <a:pt x="191609" y="301042"/>
                      <a:pt x="191609" y="246794"/>
                    </a:cubicBezTo>
                    <a:lnTo>
                      <a:pt x="191609" y="121086"/>
                    </a:lnTo>
                    <a:close/>
                  </a:path>
                </a:pathLst>
              </a:custGeom>
              <a:solidFill>
                <a:srgbClr val="1F2A44"/>
              </a:solidFill>
              <a:ln w="6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2315"/>
              </a:p>
            </p:txBody>
          </p:sp>
          <p:sp>
            <p:nvSpPr>
              <p:cNvPr id="27" name="Forma Livre: Forma 26">
                <a:extLst>
                  <a:ext uri="{FF2B5EF4-FFF2-40B4-BE49-F238E27FC236}">
                    <a16:creationId xmlns:a16="http://schemas.microsoft.com/office/drawing/2014/main" id="{000C0AA2-D420-48A2-A34C-505D9AC70C6C}"/>
                  </a:ext>
                </a:extLst>
              </p:cNvPr>
              <p:cNvSpPr/>
              <p:nvPr/>
            </p:nvSpPr>
            <p:spPr>
              <a:xfrm>
                <a:off x="6380834" y="3027364"/>
                <a:ext cx="230787" cy="357567"/>
              </a:xfrm>
              <a:custGeom>
                <a:avLst/>
                <a:gdLst>
                  <a:gd name="connsiteX0" fmla="*/ 115461 w 230787"/>
                  <a:gd name="connsiteY0" fmla="*/ 218599 h 357567"/>
                  <a:gd name="connsiteX1" fmla="*/ 39380 w 230787"/>
                  <a:gd name="connsiteY1" fmla="*/ 218599 h 357567"/>
                  <a:gd name="connsiteX2" fmla="*/ 39380 w 230787"/>
                  <a:gd name="connsiteY2" fmla="*/ 357567 h 357567"/>
                  <a:gd name="connsiteX3" fmla="*/ 0 w 230787"/>
                  <a:gd name="connsiteY3" fmla="*/ 357567 h 357567"/>
                  <a:gd name="connsiteX4" fmla="*/ 0 w 230787"/>
                  <a:gd name="connsiteY4" fmla="*/ 0 h 357567"/>
                  <a:gd name="connsiteX5" fmla="*/ 115394 w 230787"/>
                  <a:gd name="connsiteY5" fmla="*/ 0 h 357567"/>
                  <a:gd name="connsiteX6" fmla="*/ 230788 w 230787"/>
                  <a:gd name="connsiteY6" fmla="*/ 109366 h 357567"/>
                  <a:gd name="connsiteX7" fmla="*/ 115461 w 230787"/>
                  <a:gd name="connsiteY7" fmla="*/ 218599 h 357567"/>
                  <a:gd name="connsiteX8" fmla="*/ 115461 w 230787"/>
                  <a:gd name="connsiteY8" fmla="*/ 38844 h 357567"/>
                  <a:gd name="connsiteX9" fmla="*/ 39380 w 230787"/>
                  <a:gd name="connsiteY9" fmla="*/ 38844 h 357567"/>
                  <a:gd name="connsiteX10" fmla="*/ 39380 w 230787"/>
                  <a:gd name="connsiteY10" fmla="*/ 179755 h 357567"/>
                  <a:gd name="connsiteX11" fmla="*/ 115461 w 230787"/>
                  <a:gd name="connsiteY11" fmla="*/ 179755 h 357567"/>
                  <a:gd name="connsiteX12" fmla="*/ 190604 w 230787"/>
                  <a:gd name="connsiteY12" fmla="*/ 109165 h 357567"/>
                  <a:gd name="connsiteX13" fmla="*/ 115461 w 230787"/>
                  <a:gd name="connsiteY13" fmla="*/ 38844 h 3575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30787" h="357567">
                    <a:moveTo>
                      <a:pt x="115461" y="218599"/>
                    </a:moveTo>
                    <a:lnTo>
                      <a:pt x="39380" y="218599"/>
                    </a:lnTo>
                    <a:lnTo>
                      <a:pt x="39380" y="357567"/>
                    </a:lnTo>
                    <a:lnTo>
                      <a:pt x="0" y="357567"/>
                    </a:lnTo>
                    <a:lnTo>
                      <a:pt x="0" y="0"/>
                    </a:lnTo>
                    <a:lnTo>
                      <a:pt x="115394" y="0"/>
                    </a:lnTo>
                    <a:cubicBezTo>
                      <a:pt x="198172" y="0"/>
                      <a:pt x="230788" y="45943"/>
                      <a:pt x="230788" y="109366"/>
                    </a:cubicBezTo>
                    <a:cubicBezTo>
                      <a:pt x="230922" y="172656"/>
                      <a:pt x="198105" y="218599"/>
                      <a:pt x="115461" y="218599"/>
                    </a:cubicBezTo>
                    <a:close/>
                    <a:moveTo>
                      <a:pt x="115461" y="38844"/>
                    </a:moveTo>
                    <a:lnTo>
                      <a:pt x="39380" y="38844"/>
                    </a:lnTo>
                    <a:lnTo>
                      <a:pt x="39380" y="179755"/>
                    </a:lnTo>
                    <a:lnTo>
                      <a:pt x="115461" y="179755"/>
                    </a:lnTo>
                    <a:cubicBezTo>
                      <a:pt x="170579" y="179755"/>
                      <a:pt x="190604" y="148010"/>
                      <a:pt x="190604" y="109165"/>
                    </a:cubicBezTo>
                    <a:cubicBezTo>
                      <a:pt x="190470" y="70522"/>
                      <a:pt x="170646" y="38844"/>
                      <a:pt x="115461" y="38844"/>
                    </a:cubicBezTo>
                    <a:close/>
                  </a:path>
                </a:pathLst>
              </a:custGeom>
              <a:solidFill>
                <a:srgbClr val="1F2A44"/>
              </a:solidFill>
              <a:ln w="6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2315"/>
              </a:p>
            </p:txBody>
          </p:sp>
          <p:sp>
            <p:nvSpPr>
              <p:cNvPr id="28" name="Forma Livre: Forma 27">
                <a:extLst>
                  <a:ext uri="{FF2B5EF4-FFF2-40B4-BE49-F238E27FC236}">
                    <a16:creationId xmlns:a16="http://schemas.microsoft.com/office/drawing/2014/main" id="{68D0A415-3402-437F-9CB3-DFC80598B488}"/>
                  </a:ext>
                </a:extLst>
              </p:cNvPr>
              <p:cNvSpPr/>
              <p:nvPr/>
            </p:nvSpPr>
            <p:spPr>
              <a:xfrm>
                <a:off x="6616310" y="3027432"/>
                <a:ext cx="274721" cy="357566"/>
              </a:xfrm>
              <a:custGeom>
                <a:avLst/>
                <a:gdLst>
                  <a:gd name="connsiteX0" fmla="*/ 202325 w 274721"/>
                  <a:gd name="connsiteY0" fmla="*/ 256840 h 357566"/>
                  <a:gd name="connsiteX1" fmla="*/ 72532 w 274721"/>
                  <a:gd name="connsiteY1" fmla="*/ 256840 h 357566"/>
                  <a:gd name="connsiteX2" fmla="*/ 39916 w 274721"/>
                  <a:gd name="connsiteY2" fmla="*/ 357567 h 357566"/>
                  <a:gd name="connsiteX3" fmla="*/ 0 w 274721"/>
                  <a:gd name="connsiteY3" fmla="*/ 357567 h 357566"/>
                  <a:gd name="connsiteX4" fmla="*/ 114858 w 274721"/>
                  <a:gd name="connsiteY4" fmla="*/ 0 h 357566"/>
                  <a:gd name="connsiteX5" fmla="*/ 159864 w 274721"/>
                  <a:gd name="connsiteY5" fmla="*/ 0 h 357566"/>
                  <a:gd name="connsiteX6" fmla="*/ 274722 w 274721"/>
                  <a:gd name="connsiteY6" fmla="*/ 357567 h 357566"/>
                  <a:gd name="connsiteX7" fmla="*/ 234806 w 274721"/>
                  <a:gd name="connsiteY7" fmla="*/ 357567 h 357566"/>
                  <a:gd name="connsiteX8" fmla="*/ 202325 w 274721"/>
                  <a:gd name="connsiteY8" fmla="*/ 256840 h 357566"/>
                  <a:gd name="connsiteX9" fmla="*/ 137428 w 274721"/>
                  <a:gd name="connsiteY9" fmla="*/ 54516 h 357566"/>
                  <a:gd name="connsiteX10" fmla="*/ 84252 w 274721"/>
                  <a:gd name="connsiteY10" fmla="*/ 220474 h 357566"/>
                  <a:gd name="connsiteX11" fmla="*/ 190470 w 274721"/>
                  <a:gd name="connsiteY11" fmla="*/ 220474 h 357566"/>
                  <a:gd name="connsiteX12" fmla="*/ 137428 w 274721"/>
                  <a:gd name="connsiteY12" fmla="*/ 54516 h 3575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74721" h="357566">
                    <a:moveTo>
                      <a:pt x="202325" y="256840"/>
                    </a:moveTo>
                    <a:lnTo>
                      <a:pt x="72532" y="256840"/>
                    </a:lnTo>
                    <a:lnTo>
                      <a:pt x="39916" y="357567"/>
                    </a:lnTo>
                    <a:lnTo>
                      <a:pt x="0" y="357567"/>
                    </a:lnTo>
                    <a:lnTo>
                      <a:pt x="114858" y="0"/>
                    </a:lnTo>
                    <a:lnTo>
                      <a:pt x="159864" y="0"/>
                    </a:lnTo>
                    <a:lnTo>
                      <a:pt x="274722" y="357567"/>
                    </a:lnTo>
                    <a:lnTo>
                      <a:pt x="234806" y="357567"/>
                    </a:lnTo>
                    <a:lnTo>
                      <a:pt x="202325" y="256840"/>
                    </a:lnTo>
                    <a:close/>
                    <a:moveTo>
                      <a:pt x="137428" y="54516"/>
                    </a:moveTo>
                    <a:lnTo>
                      <a:pt x="84252" y="220474"/>
                    </a:lnTo>
                    <a:lnTo>
                      <a:pt x="190470" y="220474"/>
                    </a:lnTo>
                    <a:lnTo>
                      <a:pt x="137428" y="54516"/>
                    </a:lnTo>
                    <a:close/>
                  </a:path>
                </a:pathLst>
              </a:custGeom>
              <a:solidFill>
                <a:srgbClr val="1F2A44"/>
              </a:solidFill>
              <a:ln w="6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2315"/>
              </a:p>
            </p:txBody>
          </p:sp>
          <p:sp>
            <p:nvSpPr>
              <p:cNvPr id="29" name="Forma Livre: Forma 28">
                <a:extLst>
                  <a:ext uri="{FF2B5EF4-FFF2-40B4-BE49-F238E27FC236}">
                    <a16:creationId xmlns:a16="http://schemas.microsoft.com/office/drawing/2014/main" id="{AB9D441B-2AA3-49AD-A697-A726302EAC0B}"/>
                  </a:ext>
                </a:extLst>
              </p:cNvPr>
              <p:cNvSpPr/>
              <p:nvPr/>
            </p:nvSpPr>
            <p:spPr>
              <a:xfrm>
                <a:off x="6918089" y="3027364"/>
                <a:ext cx="230921" cy="362723"/>
              </a:xfrm>
              <a:custGeom>
                <a:avLst/>
                <a:gdLst>
                  <a:gd name="connsiteX0" fmla="*/ 0 w 230921"/>
                  <a:gd name="connsiteY0" fmla="*/ 0 h 362723"/>
                  <a:gd name="connsiteX1" fmla="*/ 39380 w 230921"/>
                  <a:gd name="connsiteY1" fmla="*/ 0 h 362723"/>
                  <a:gd name="connsiteX2" fmla="*/ 39380 w 230921"/>
                  <a:gd name="connsiteY2" fmla="*/ 241637 h 362723"/>
                  <a:gd name="connsiteX3" fmla="*/ 115461 w 230921"/>
                  <a:gd name="connsiteY3" fmla="*/ 323880 h 362723"/>
                  <a:gd name="connsiteX4" fmla="*/ 191542 w 230921"/>
                  <a:gd name="connsiteY4" fmla="*/ 241637 h 362723"/>
                  <a:gd name="connsiteX5" fmla="*/ 191542 w 230921"/>
                  <a:gd name="connsiteY5" fmla="*/ 0 h 362723"/>
                  <a:gd name="connsiteX6" fmla="*/ 230922 w 230921"/>
                  <a:gd name="connsiteY6" fmla="*/ 0 h 362723"/>
                  <a:gd name="connsiteX7" fmla="*/ 230922 w 230921"/>
                  <a:gd name="connsiteY7" fmla="*/ 241637 h 362723"/>
                  <a:gd name="connsiteX8" fmla="*/ 115528 w 230921"/>
                  <a:gd name="connsiteY8" fmla="*/ 362724 h 362723"/>
                  <a:gd name="connsiteX9" fmla="*/ 134 w 230921"/>
                  <a:gd name="connsiteY9" fmla="*/ 241637 h 362723"/>
                  <a:gd name="connsiteX10" fmla="*/ 134 w 230921"/>
                  <a:gd name="connsiteY10" fmla="*/ 0 h 362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30921" h="362723">
                    <a:moveTo>
                      <a:pt x="0" y="0"/>
                    </a:moveTo>
                    <a:lnTo>
                      <a:pt x="39380" y="0"/>
                    </a:lnTo>
                    <a:lnTo>
                      <a:pt x="39380" y="241637"/>
                    </a:lnTo>
                    <a:cubicBezTo>
                      <a:pt x="39380" y="295684"/>
                      <a:pt x="73067" y="323880"/>
                      <a:pt x="115461" y="323880"/>
                    </a:cubicBezTo>
                    <a:cubicBezTo>
                      <a:pt x="157855" y="323880"/>
                      <a:pt x="191542" y="295885"/>
                      <a:pt x="191542" y="241637"/>
                    </a:cubicBezTo>
                    <a:lnTo>
                      <a:pt x="191542" y="0"/>
                    </a:lnTo>
                    <a:lnTo>
                      <a:pt x="230922" y="0"/>
                    </a:lnTo>
                    <a:lnTo>
                      <a:pt x="230922" y="241637"/>
                    </a:lnTo>
                    <a:cubicBezTo>
                      <a:pt x="230922" y="316781"/>
                      <a:pt x="183974" y="362724"/>
                      <a:pt x="115528" y="362724"/>
                    </a:cubicBezTo>
                    <a:cubicBezTo>
                      <a:pt x="47082" y="362724"/>
                      <a:pt x="134" y="316781"/>
                      <a:pt x="134" y="241637"/>
                    </a:cubicBezTo>
                    <a:lnTo>
                      <a:pt x="134" y="0"/>
                    </a:lnTo>
                    <a:close/>
                  </a:path>
                </a:pathLst>
              </a:custGeom>
              <a:solidFill>
                <a:srgbClr val="1F2A44"/>
              </a:solidFill>
              <a:ln w="6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2315"/>
              </a:p>
            </p:txBody>
          </p:sp>
          <p:sp>
            <p:nvSpPr>
              <p:cNvPr id="30" name="Forma Livre: Forma 29">
                <a:extLst>
                  <a:ext uri="{FF2B5EF4-FFF2-40B4-BE49-F238E27FC236}">
                    <a16:creationId xmlns:a16="http://schemas.microsoft.com/office/drawing/2014/main" id="{FFC4781F-00E7-4E69-A4EB-8C41E0B2F163}"/>
                  </a:ext>
                </a:extLst>
              </p:cNvPr>
              <p:cNvSpPr/>
              <p:nvPr/>
            </p:nvSpPr>
            <p:spPr>
              <a:xfrm>
                <a:off x="7230784" y="3027364"/>
                <a:ext cx="203395" cy="357633"/>
              </a:xfrm>
              <a:custGeom>
                <a:avLst/>
                <a:gdLst>
                  <a:gd name="connsiteX0" fmla="*/ 0 w 203395"/>
                  <a:gd name="connsiteY0" fmla="*/ 0 h 357633"/>
                  <a:gd name="connsiteX1" fmla="*/ 39380 w 203395"/>
                  <a:gd name="connsiteY1" fmla="*/ 0 h 357633"/>
                  <a:gd name="connsiteX2" fmla="*/ 39380 w 203395"/>
                  <a:gd name="connsiteY2" fmla="*/ 318790 h 357633"/>
                  <a:gd name="connsiteX3" fmla="*/ 203396 w 203395"/>
                  <a:gd name="connsiteY3" fmla="*/ 318790 h 357633"/>
                  <a:gd name="connsiteX4" fmla="*/ 203396 w 203395"/>
                  <a:gd name="connsiteY4" fmla="*/ 357634 h 357633"/>
                  <a:gd name="connsiteX5" fmla="*/ 67 w 203395"/>
                  <a:gd name="connsiteY5" fmla="*/ 357634 h 357633"/>
                  <a:gd name="connsiteX6" fmla="*/ 67 w 203395"/>
                  <a:gd name="connsiteY6" fmla="*/ 0 h 3576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03395" h="357633">
                    <a:moveTo>
                      <a:pt x="0" y="0"/>
                    </a:moveTo>
                    <a:lnTo>
                      <a:pt x="39380" y="0"/>
                    </a:lnTo>
                    <a:lnTo>
                      <a:pt x="39380" y="318790"/>
                    </a:lnTo>
                    <a:lnTo>
                      <a:pt x="203396" y="318790"/>
                    </a:lnTo>
                    <a:lnTo>
                      <a:pt x="203396" y="357634"/>
                    </a:lnTo>
                    <a:lnTo>
                      <a:pt x="67" y="357634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1F2A44"/>
              </a:solidFill>
              <a:ln w="6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2315"/>
              </a:p>
            </p:txBody>
          </p:sp>
          <p:sp>
            <p:nvSpPr>
              <p:cNvPr id="31" name="Forma Livre: Forma 30">
                <a:extLst>
                  <a:ext uri="{FF2B5EF4-FFF2-40B4-BE49-F238E27FC236}">
                    <a16:creationId xmlns:a16="http://schemas.microsoft.com/office/drawing/2014/main" id="{94BB3268-50EE-4A25-98F4-E5054CEAE4F5}"/>
                  </a:ext>
                </a:extLst>
              </p:cNvPr>
              <p:cNvSpPr/>
              <p:nvPr/>
            </p:nvSpPr>
            <p:spPr>
              <a:xfrm>
                <a:off x="7477980" y="3023413"/>
                <a:ext cx="230787" cy="367880"/>
              </a:xfrm>
              <a:custGeom>
                <a:avLst/>
                <a:gdLst>
                  <a:gd name="connsiteX0" fmla="*/ 230788 w 230787"/>
                  <a:gd name="connsiteY0" fmla="*/ 246794 h 367880"/>
                  <a:gd name="connsiteX1" fmla="*/ 115394 w 230787"/>
                  <a:gd name="connsiteY1" fmla="*/ 367881 h 367880"/>
                  <a:gd name="connsiteX2" fmla="*/ 0 w 230787"/>
                  <a:gd name="connsiteY2" fmla="*/ 246794 h 367880"/>
                  <a:gd name="connsiteX3" fmla="*/ 0 w 230787"/>
                  <a:gd name="connsiteY3" fmla="*/ 121086 h 367880"/>
                  <a:gd name="connsiteX4" fmla="*/ 115394 w 230787"/>
                  <a:gd name="connsiteY4" fmla="*/ 0 h 367880"/>
                  <a:gd name="connsiteX5" fmla="*/ 230788 w 230787"/>
                  <a:gd name="connsiteY5" fmla="*/ 121086 h 367880"/>
                  <a:gd name="connsiteX6" fmla="*/ 230788 w 230787"/>
                  <a:gd name="connsiteY6" fmla="*/ 246794 h 367880"/>
                  <a:gd name="connsiteX7" fmla="*/ 191609 w 230787"/>
                  <a:gd name="connsiteY7" fmla="*/ 121287 h 367880"/>
                  <a:gd name="connsiteX8" fmla="*/ 115528 w 230787"/>
                  <a:gd name="connsiteY8" fmla="*/ 39045 h 367880"/>
                  <a:gd name="connsiteX9" fmla="*/ 39447 w 230787"/>
                  <a:gd name="connsiteY9" fmla="*/ 121287 h 367880"/>
                  <a:gd name="connsiteX10" fmla="*/ 39447 w 230787"/>
                  <a:gd name="connsiteY10" fmla="*/ 246995 h 367880"/>
                  <a:gd name="connsiteX11" fmla="*/ 115528 w 230787"/>
                  <a:gd name="connsiteY11" fmla="*/ 329238 h 367880"/>
                  <a:gd name="connsiteX12" fmla="*/ 191609 w 230787"/>
                  <a:gd name="connsiteY12" fmla="*/ 246995 h 367880"/>
                  <a:gd name="connsiteX13" fmla="*/ 191609 w 230787"/>
                  <a:gd name="connsiteY13" fmla="*/ 121287 h 3678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30787" h="367880">
                    <a:moveTo>
                      <a:pt x="230788" y="246794"/>
                    </a:moveTo>
                    <a:cubicBezTo>
                      <a:pt x="230788" y="321938"/>
                      <a:pt x="183840" y="367881"/>
                      <a:pt x="115394" y="367881"/>
                    </a:cubicBezTo>
                    <a:cubicBezTo>
                      <a:pt x="46948" y="367881"/>
                      <a:pt x="0" y="321938"/>
                      <a:pt x="0" y="246794"/>
                    </a:cubicBezTo>
                    <a:lnTo>
                      <a:pt x="0" y="121086"/>
                    </a:lnTo>
                    <a:cubicBezTo>
                      <a:pt x="0" y="45943"/>
                      <a:pt x="46948" y="0"/>
                      <a:pt x="115394" y="0"/>
                    </a:cubicBezTo>
                    <a:cubicBezTo>
                      <a:pt x="183840" y="0"/>
                      <a:pt x="230788" y="45943"/>
                      <a:pt x="230788" y="121086"/>
                    </a:cubicBezTo>
                    <a:lnTo>
                      <a:pt x="230788" y="246794"/>
                    </a:lnTo>
                    <a:close/>
                    <a:moveTo>
                      <a:pt x="191609" y="121287"/>
                    </a:moveTo>
                    <a:cubicBezTo>
                      <a:pt x="191609" y="67241"/>
                      <a:pt x="157922" y="39045"/>
                      <a:pt x="115528" y="39045"/>
                    </a:cubicBezTo>
                    <a:cubicBezTo>
                      <a:pt x="73134" y="39045"/>
                      <a:pt x="39447" y="67040"/>
                      <a:pt x="39447" y="121287"/>
                    </a:cubicBezTo>
                    <a:lnTo>
                      <a:pt x="39447" y="246995"/>
                    </a:lnTo>
                    <a:cubicBezTo>
                      <a:pt x="39447" y="301042"/>
                      <a:pt x="73134" y="329238"/>
                      <a:pt x="115528" y="329238"/>
                    </a:cubicBezTo>
                    <a:cubicBezTo>
                      <a:pt x="157922" y="329238"/>
                      <a:pt x="191609" y="301243"/>
                      <a:pt x="191609" y="246995"/>
                    </a:cubicBezTo>
                    <a:lnTo>
                      <a:pt x="191609" y="121287"/>
                    </a:lnTo>
                    <a:close/>
                  </a:path>
                </a:pathLst>
              </a:custGeom>
              <a:solidFill>
                <a:srgbClr val="1F2A44"/>
              </a:solidFill>
              <a:ln w="6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2315"/>
              </a:p>
            </p:txBody>
          </p:sp>
          <p:sp>
            <p:nvSpPr>
              <p:cNvPr id="32" name="Forma Livre: Forma 31">
                <a:extLst>
                  <a:ext uri="{FF2B5EF4-FFF2-40B4-BE49-F238E27FC236}">
                    <a16:creationId xmlns:a16="http://schemas.microsoft.com/office/drawing/2014/main" id="{CCF34D61-16FA-41DD-AFD6-958203074E18}"/>
                  </a:ext>
                </a:extLst>
              </p:cNvPr>
              <p:cNvSpPr/>
              <p:nvPr/>
            </p:nvSpPr>
            <p:spPr>
              <a:xfrm>
                <a:off x="6368511" y="3546805"/>
                <a:ext cx="230452" cy="357633"/>
              </a:xfrm>
              <a:custGeom>
                <a:avLst/>
                <a:gdLst>
                  <a:gd name="connsiteX0" fmla="*/ 0 w 230452"/>
                  <a:gd name="connsiteY0" fmla="*/ 38844 h 357633"/>
                  <a:gd name="connsiteX1" fmla="*/ 0 w 230452"/>
                  <a:gd name="connsiteY1" fmla="*/ 0 h 357633"/>
                  <a:gd name="connsiteX2" fmla="*/ 230453 w 230452"/>
                  <a:gd name="connsiteY2" fmla="*/ 0 h 357633"/>
                  <a:gd name="connsiteX3" fmla="*/ 230453 w 230452"/>
                  <a:gd name="connsiteY3" fmla="*/ 38844 h 357633"/>
                  <a:gd name="connsiteX4" fmla="*/ 134883 w 230452"/>
                  <a:gd name="connsiteY4" fmla="*/ 38844 h 357633"/>
                  <a:gd name="connsiteX5" fmla="*/ 134883 w 230452"/>
                  <a:gd name="connsiteY5" fmla="*/ 357634 h 357633"/>
                  <a:gd name="connsiteX6" fmla="*/ 95503 w 230452"/>
                  <a:gd name="connsiteY6" fmla="*/ 357634 h 357633"/>
                  <a:gd name="connsiteX7" fmla="*/ 95503 w 230452"/>
                  <a:gd name="connsiteY7" fmla="*/ 38844 h 357633"/>
                  <a:gd name="connsiteX8" fmla="*/ 0 w 230452"/>
                  <a:gd name="connsiteY8" fmla="*/ 38844 h 3576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52" h="357633">
                    <a:moveTo>
                      <a:pt x="0" y="38844"/>
                    </a:moveTo>
                    <a:lnTo>
                      <a:pt x="0" y="0"/>
                    </a:lnTo>
                    <a:lnTo>
                      <a:pt x="230453" y="0"/>
                    </a:lnTo>
                    <a:lnTo>
                      <a:pt x="230453" y="38844"/>
                    </a:lnTo>
                    <a:lnTo>
                      <a:pt x="134883" y="38844"/>
                    </a:lnTo>
                    <a:lnTo>
                      <a:pt x="134883" y="357634"/>
                    </a:lnTo>
                    <a:lnTo>
                      <a:pt x="95503" y="357634"/>
                    </a:lnTo>
                    <a:lnTo>
                      <a:pt x="95503" y="38844"/>
                    </a:lnTo>
                    <a:cubicBezTo>
                      <a:pt x="95503" y="38844"/>
                      <a:pt x="0" y="38844"/>
                      <a:pt x="0" y="38844"/>
                    </a:cubicBezTo>
                    <a:close/>
                  </a:path>
                </a:pathLst>
              </a:custGeom>
              <a:solidFill>
                <a:srgbClr val="1F2A44"/>
              </a:solidFill>
              <a:ln w="6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2315"/>
              </a:p>
            </p:txBody>
          </p:sp>
          <p:sp>
            <p:nvSpPr>
              <p:cNvPr id="33" name="Forma Livre: Forma 32">
                <a:extLst>
                  <a:ext uri="{FF2B5EF4-FFF2-40B4-BE49-F238E27FC236}">
                    <a16:creationId xmlns:a16="http://schemas.microsoft.com/office/drawing/2014/main" id="{F3150354-FB30-4A17-A29C-9E5424A5AE85}"/>
                  </a:ext>
                </a:extLst>
              </p:cNvPr>
              <p:cNvSpPr/>
              <p:nvPr/>
            </p:nvSpPr>
            <p:spPr>
              <a:xfrm>
                <a:off x="6657163" y="3546871"/>
                <a:ext cx="203329" cy="357567"/>
              </a:xfrm>
              <a:custGeom>
                <a:avLst/>
                <a:gdLst>
                  <a:gd name="connsiteX0" fmla="*/ 39313 w 203329"/>
                  <a:gd name="connsiteY0" fmla="*/ 318723 h 357567"/>
                  <a:gd name="connsiteX1" fmla="*/ 203329 w 203329"/>
                  <a:gd name="connsiteY1" fmla="*/ 318723 h 357567"/>
                  <a:gd name="connsiteX2" fmla="*/ 203329 w 203329"/>
                  <a:gd name="connsiteY2" fmla="*/ 357567 h 357567"/>
                  <a:gd name="connsiteX3" fmla="*/ 0 w 203329"/>
                  <a:gd name="connsiteY3" fmla="*/ 357567 h 357567"/>
                  <a:gd name="connsiteX4" fmla="*/ 0 w 203329"/>
                  <a:gd name="connsiteY4" fmla="*/ 0 h 357567"/>
                  <a:gd name="connsiteX5" fmla="*/ 203329 w 203329"/>
                  <a:gd name="connsiteY5" fmla="*/ 0 h 357567"/>
                  <a:gd name="connsiteX6" fmla="*/ 203329 w 203329"/>
                  <a:gd name="connsiteY6" fmla="*/ 38844 h 357567"/>
                  <a:gd name="connsiteX7" fmla="*/ 39313 w 203329"/>
                  <a:gd name="connsiteY7" fmla="*/ 38844 h 357567"/>
                  <a:gd name="connsiteX8" fmla="*/ 39313 w 203329"/>
                  <a:gd name="connsiteY8" fmla="*/ 157252 h 357567"/>
                  <a:gd name="connsiteX9" fmla="*/ 167499 w 203329"/>
                  <a:gd name="connsiteY9" fmla="*/ 157252 h 357567"/>
                  <a:gd name="connsiteX10" fmla="*/ 167499 w 203329"/>
                  <a:gd name="connsiteY10" fmla="*/ 196096 h 357567"/>
                  <a:gd name="connsiteX11" fmla="*/ 39313 w 203329"/>
                  <a:gd name="connsiteY11" fmla="*/ 196096 h 357567"/>
                  <a:gd name="connsiteX12" fmla="*/ 39313 w 203329"/>
                  <a:gd name="connsiteY12" fmla="*/ 318723 h 3575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03329" h="357567">
                    <a:moveTo>
                      <a:pt x="39313" y="318723"/>
                    </a:moveTo>
                    <a:lnTo>
                      <a:pt x="203329" y="318723"/>
                    </a:lnTo>
                    <a:lnTo>
                      <a:pt x="203329" y="357567"/>
                    </a:lnTo>
                    <a:lnTo>
                      <a:pt x="0" y="357567"/>
                    </a:lnTo>
                    <a:lnTo>
                      <a:pt x="0" y="0"/>
                    </a:lnTo>
                    <a:lnTo>
                      <a:pt x="203329" y="0"/>
                    </a:lnTo>
                    <a:lnTo>
                      <a:pt x="203329" y="38844"/>
                    </a:lnTo>
                    <a:lnTo>
                      <a:pt x="39313" y="38844"/>
                    </a:lnTo>
                    <a:lnTo>
                      <a:pt x="39313" y="157252"/>
                    </a:lnTo>
                    <a:lnTo>
                      <a:pt x="167499" y="157252"/>
                    </a:lnTo>
                    <a:lnTo>
                      <a:pt x="167499" y="196096"/>
                    </a:lnTo>
                    <a:lnTo>
                      <a:pt x="39313" y="196096"/>
                    </a:lnTo>
                    <a:lnTo>
                      <a:pt x="39313" y="318723"/>
                    </a:lnTo>
                    <a:close/>
                  </a:path>
                </a:pathLst>
              </a:custGeom>
              <a:solidFill>
                <a:srgbClr val="1F2A44"/>
              </a:solidFill>
              <a:ln w="6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2315"/>
              </a:p>
            </p:txBody>
          </p:sp>
          <p:sp>
            <p:nvSpPr>
              <p:cNvPr id="34" name="Forma Livre: Forma 33">
                <a:extLst>
                  <a:ext uri="{FF2B5EF4-FFF2-40B4-BE49-F238E27FC236}">
                    <a16:creationId xmlns:a16="http://schemas.microsoft.com/office/drawing/2014/main" id="{933961D3-CE82-4039-A4E5-E6CDDC0EBBC2}"/>
                  </a:ext>
                </a:extLst>
              </p:cNvPr>
              <p:cNvSpPr/>
              <p:nvPr/>
            </p:nvSpPr>
            <p:spPr>
              <a:xfrm>
                <a:off x="6920232" y="3541715"/>
                <a:ext cx="230252" cy="367880"/>
              </a:xfrm>
              <a:custGeom>
                <a:avLst/>
                <a:gdLst>
                  <a:gd name="connsiteX0" fmla="*/ 230252 w 230252"/>
                  <a:gd name="connsiteY0" fmla="*/ 110907 h 367880"/>
                  <a:gd name="connsiteX1" fmla="*/ 190872 w 230252"/>
                  <a:gd name="connsiteY1" fmla="*/ 110907 h 367880"/>
                  <a:gd name="connsiteX2" fmla="*/ 115327 w 230252"/>
                  <a:gd name="connsiteY2" fmla="*/ 38911 h 367880"/>
                  <a:gd name="connsiteX3" fmla="*/ 39246 w 230252"/>
                  <a:gd name="connsiteY3" fmla="*/ 121153 h 367880"/>
                  <a:gd name="connsiteX4" fmla="*/ 39246 w 230252"/>
                  <a:gd name="connsiteY4" fmla="*/ 246861 h 367880"/>
                  <a:gd name="connsiteX5" fmla="*/ 115327 w 230252"/>
                  <a:gd name="connsiteY5" fmla="*/ 329103 h 367880"/>
                  <a:gd name="connsiteX6" fmla="*/ 190872 w 230252"/>
                  <a:gd name="connsiteY6" fmla="*/ 257108 h 367880"/>
                  <a:gd name="connsiteX7" fmla="*/ 230252 w 230252"/>
                  <a:gd name="connsiteY7" fmla="*/ 257108 h 367880"/>
                  <a:gd name="connsiteX8" fmla="*/ 115394 w 230252"/>
                  <a:gd name="connsiteY8" fmla="*/ 367881 h 367880"/>
                  <a:gd name="connsiteX9" fmla="*/ 0 w 230252"/>
                  <a:gd name="connsiteY9" fmla="*/ 246794 h 367880"/>
                  <a:gd name="connsiteX10" fmla="*/ 0 w 230252"/>
                  <a:gd name="connsiteY10" fmla="*/ 121086 h 367880"/>
                  <a:gd name="connsiteX11" fmla="*/ 115394 w 230252"/>
                  <a:gd name="connsiteY11" fmla="*/ 0 h 367880"/>
                  <a:gd name="connsiteX12" fmla="*/ 230252 w 230252"/>
                  <a:gd name="connsiteY12" fmla="*/ 110907 h 3678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30252" h="367880">
                    <a:moveTo>
                      <a:pt x="230252" y="110907"/>
                    </a:moveTo>
                    <a:lnTo>
                      <a:pt x="190872" y="110907"/>
                    </a:lnTo>
                    <a:cubicBezTo>
                      <a:pt x="186787" y="63423"/>
                      <a:pt x="155041" y="38911"/>
                      <a:pt x="115327" y="38911"/>
                    </a:cubicBezTo>
                    <a:cubicBezTo>
                      <a:pt x="72933" y="38911"/>
                      <a:pt x="39246" y="66906"/>
                      <a:pt x="39246" y="121153"/>
                    </a:cubicBezTo>
                    <a:lnTo>
                      <a:pt x="39246" y="246861"/>
                    </a:lnTo>
                    <a:cubicBezTo>
                      <a:pt x="39246" y="300908"/>
                      <a:pt x="72933" y="329103"/>
                      <a:pt x="115327" y="329103"/>
                    </a:cubicBezTo>
                    <a:cubicBezTo>
                      <a:pt x="155243" y="329103"/>
                      <a:pt x="186787" y="304659"/>
                      <a:pt x="190872" y="257108"/>
                    </a:cubicBezTo>
                    <a:lnTo>
                      <a:pt x="230252" y="257108"/>
                    </a:lnTo>
                    <a:cubicBezTo>
                      <a:pt x="226167" y="326090"/>
                      <a:pt x="180759" y="367881"/>
                      <a:pt x="115394" y="367881"/>
                    </a:cubicBezTo>
                    <a:cubicBezTo>
                      <a:pt x="46948" y="367881"/>
                      <a:pt x="0" y="321938"/>
                      <a:pt x="0" y="246794"/>
                    </a:cubicBezTo>
                    <a:lnTo>
                      <a:pt x="0" y="121086"/>
                    </a:lnTo>
                    <a:cubicBezTo>
                      <a:pt x="0" y="45943"/>
                      <a:pt x="46948" y="0"/>
                      <a:pt x="115394" y="0"/>
                    </a:cubicBezTo>
                    <a:cubicBezTo>
                      <a:pt x="180826" y="-67"/>
                      <a:pt x="226167" y="41992"/>
                      <a:pt x="230252" y="110907"/>
                    </a:cubicBezTo>
                    <a:close/>
                  </a:path>
                </a:pathLst>
              </a:custGeom>
              <a:solidFill>
                <a:srgbClr val="1F2A44"/>
              </a:solidFill>
              <a:ln w="6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2315"/>
              </a:p>
            </p:txBody>
          </p:sp>
          <p:sp>
            <p:nvSpPr>
              <p:cNvPr id="35" name="Forma Livre: Forma 34">
                <a:extLst>
                  <a:ext uri="{FF2B5EF4-FFF2-40B4-BE49-F238E27FC236}">
                    <a16:creationId xmlns:a16="http://schemas.microsoft.com/office/drawing/2014/main" id="{541B64BE-3164-43FA-8FAA-615FD4414BE5}"/>
                  </a:ext>
                </a:extLst>
              </p:cNvPr>
              <p:cNvSpPr/>
              <p:nvPr/>
            </p:nvSpPr>
            <p:spPr>
              <a:xfrm>
                <a:off x="7218394" y="3546805"/>
                <a:ext cx="231055" cy="357566"/>
              </a:xfrm>
              <a:custGeom>
                <a:avLst/>
                <a:gdLst>
                  <a:gd name="connsiteX0" fmla="*/ 191676 w 231055"/>
                  <a:gd name="connsiteY0" fmla="*/ 0 h 357566"/>
                  <a:gd name="connsiteX1" fmla="*/ 231056 w 231055"/>
                  <a:gd name="connsiteY1" fmla="*/ 0 h 357566"/>
                  <a:gd name="connsiteX2" fmla="*/ 231056 w 231055"/>
                  <a:gd name="connsiteY2" fmla="*/ 357567 h 357566"/>
                  <a:gd name="connsiteX3" fmla="*/ 191676 w 231055"/>
                  <a:gd name="connsiteY3" fmla="*/ 357567 h 357566"/>
                  <a:gd name="connsiteX4" fmla="*/ 191676 w 231055"/>
                  <a:gd name="connsiteY4" fmla="*/ 196230 h 357566"/>
                  <a:gd name="connsiteX5" fmla="*/ 39380 w 231055"/>
                  <a:gd name="connsiteY5" fmla="*/ 196230 h 357566"/>
                  <a:gd name="connsiteX6" fmla="*/ 39380 w 231055"/>
                  <a:gd name="connsiteY6" fmla="*/ 357567 h 357566"/>
                  <a:gd name="connsiteX7" fmla="*/ 0 w 231055"/>
                  <a:gd name="connsiteY7" fmla="*/ 357567 h 357566"/>
                  <a:gd name="connsiteX8" fmla="*/ 0 w 231055"/>
                  <a:gd name="connsiteY8" fmla="*/ 0 h 357566"/>
                  <a:gd name="connsiteX9" fmla="*/ 39380 w 231055"/>
                  <a:gd name="connsiteY9" fmla="*/ 0 h 357566"/>
                  <a:gd name="connsiteX10" fmla="*/ 39380 w 231055"/>
                  <a:gd name="connsiteY10" fmla="*/ 157252 h 357566"/>
                  <a:gd name="connsiteX11" fmla="*/ 191676 w 231055"/>
                  <a:gd name="connsiteY11" fmla="*/ 157252 h 357566"/>
                  <a:gd name="connsiteX12" fmla="*/ 191676 w 231055"/>
                  <a:gd name="connsiteY12" fmla="*/ 0 h 3575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31055" h="357566">
                    <a:moveTo>
                      <a:pt x="191676" y="0"/>
                    </a:moveTo>
                    <a:lnTo>
                      <a:pt x="231056" y="0"/>
                    </a:lnTo>
                    <a:lnTo>
                      <a:pt x="231056" y="357567"/>
                    </a:lnTo>
                    <a:lnTo>
                      <a:pt x="191676" y="357567"/>
                    </a:lnTo>
                    <a:lnTo>
                      <a:pt x="191676" y="196230"/>
                    </a:lnTo>
                    <a:lnTo>
                      <a:pt x="39380" y="196230"/>
                    </a:lnTo>
                    <a:lnTo>
                      <a:pt x="39380" y="357567"/>
                    </a:lnTo>
                    <a:lnTo>
                      <a:pt x="0" y="357567"/>
                    </a:lnTo>
                    <a:lnTo>
                      <a:pt x="0" y="0"/>
                    </a:lnTo>
                    <a:lnTo>
                      <a:pt x="39380" y="0"/>
                    </a:lnTo>
                    <a:lnTo>
                      <a:pt x="39380" y="157252"/>
                    </a:lnTo>
                    <a:lnTo>
                      <a:pt x="191676" y="157252"/>
                    </a:lnTo>
                    <a:lnTo>
                      <a:pt x="191676" y="0"/>
                    </a:lnTo>
                    <a:close/>
                  </a:path>
                </a:pathLst>
              </a:custGeom>
              <a:solidFill>
                <a:srgbClr val="1F2A44"/>
              </a:solidFill>
              <a:ln w="6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2315"/>
              </a:p>
            </p:txBody>
          </p:sp>
          <p:sp>
            <p:nvSpPr>
              <p:cNvPr id="36" name="Forma Livre: Forma 35">
                <a:extLst>
                  <a:ext uri="{FF2B5EF4-FFF2-40B4-BE49-F238E27FC236}">
                    <a16:creationId xmlns:a16="http://schemas.microsoft.com/office/drawing/2014/main" id="{C24D21FA-DC78-4B1A-B8AC-CD066D5D481C}"/>
                  </a:ext>
                </a:extLst>
              </p:cNvPr>
              <p:cNvSpPr/>
              <p:nvPr/>
            </p:nvSpPr>
            <p:spPr>
              <a:xfrm>
                <a:off x="6368511" y="4061288"/>
                <a:ext cx="224090" cy="367747"/>
              </a:xfrm>
              <a:custGeom>
                <a:avLst/>
                <a:gdLst>
                  <a:gd name="connsiteX0" fmla="*/ 0 w 224090"/>
                  <a:gd name="connsiteY0" fmla="*/ 256907 h 367747"/>
                  <a:gd name="connsiteX1" fmla="*/ 40451 w 224090"/>
                  <a:gd name="connsiteY1" fmla="*/ 256907 h 367747"/>
                  <a:gd name="connsiteX2" fmla="*/ 115997 w 224090"/>
                  <a:gd name="connsiteY2" fmla="*/ 328903 h 367747"/>
                  <a:gd name="connsiteX3" fmla="*/ 184443 w 224090"/>
                  <a:gd name="connsiteY3" fmla="*/ 272177 h 367747"/>
                  <a:gd name="connsiteX4" fmla="*/ 126645 w 224090"/>
                  <a:gd name="connsiteY4" fmla="*/ 209424 h 367747"/>
                  <a:gd name="connsiteX5" fmla="*/ 81238 w 224090"/>
                  <a:gd name="connsiteY5" fmla="*/ 196632 h 367747"/>
                  <a:gd name="connsiteX6" fmla="*/ 6094 w 224090"/>
                  <a:gd name="connsiteY6" fmla="*/ 95034 h 367747"/>
                  <a:gd name="connsiteX7" fmla="*/ 111777 w 224090"/>
                  <a:gd name="connsiteY7" fmla="*/ 0 h 367747"/>
                  <a:gd name="connsiteX8" fmla="*/ 219536 w 224090"/>
                  <a:gd name="connsiteY8" fmla="*/ 95570 h 367747"/>
                  <a:gd name="connsiteX9" fmla="*/ 179085 w 224090"/>
                  <a:gd name="connsiteY9" fmla="*/ 95570 h 367747"/>
                  <a:gd name="connsiteX10" fmla="*/ 111710 w 224090"/>
                  <a:gd name="connsiteY10" fmla="*/ 38844 h 367747"/>
                  <a:gd name="connsiteX11" fmla="*/ 45742 w 224090"/>
                  <a:gd name="connsiteY11" fmla="*/ 95034 h 367747"/>
                  <a:gd name="connsiteX12" fmla="*/ 98919 w 224090"/>
                  <a:gd name="connsiteY12" fmla="*/ 158323 h 367747"/>
                  <a:gd name="connsiteX13" fmla="*/ 140777 w 224090"/>
                  <a:gd name="connsiteY13" fmla="*/ 170044 h 367747"/>
                  <a:gd name="connsiteX14" fmla="*/ 224091 w 224090"/>
                  <a:gd name="connsiteY14" fmla="*/ 272177 h 367747"/>
                  <a:gd name="connsiteX15" fmla="*/ 115796 w 224090"/>
                  <a:gd name="connsiteY15" fmla="*/ 367747 h 367747"/>
                  <a:gd name="connsiteX16" fmla="*/ 0 w 224090"/>
                  <a:gd name="connsiteY16" fmla="*/ 256907 h 367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24090" h="367747">
                    <a:moveTo>
                      <a:pt x="0" y="256907"/>
                    </a:moveTo>
                    <a:lnTo>
                      <a:pt x="40451" y="256907"/>
                    </a:lnTo>
                    <a:cubicBezTo>
                      <a:pt x="46680" y="302851"/>
                      <a:pt x="77688" y="328903"/>
                      <a:pt x="115997" y="328903"/>
                    </a:cubicBezTo>
                    <a:cubicBezTo>
                      <a:pt x="156448" y="328903"/>
                      <a:pt x="184443" y="309950"/>
                      <a:pt x="184443" y="272177"/>
                    </a:cubicBezTo>
                    <a:cubicBezTo>
                      <a:pt x="184443" y="239896"/>
                      <a:pt x="167097" y="220608"/>
                      <a:pt x="126645" y="209424"/>
                    </a:cubicBezTo>
                    <a:lnTo>
                      <a:pt x="81238" y="196632"/>
                    </a:lnTo>
                    <a:cubicBezTo>
                      <a:pt x="28062" y="181764"/>
                      <a:pt x="6094" y="138500"/>
                      <a:pt x="6094" y="95034"/>
                    </a:cubicBezTo>
                    <a:cubicBezTo>
                      <a:pt x="6094" y="33687"/>
                      <a:pt x="54650" y="0"/>
                      <a:pt x="111777" y="0"/>
                    </a:cubicBezTo>
                    <a:cubicBezTo>
                      <a:pt x="173660" y="0"/>
                      <a:pt x="211969" y="34759"/>
                      <a:pt x="219536" y="95570"/>
                    </a:cubicBezTo>
                    <a:lnTo>
                      <a:pt x="179085" y="95570"/>
                    </a:lnTo>
                    <a:cubicBezTo>
                      <a:pt x="171450" y="61347"/>
                      <a:pt x="150019" y="38844"/>
                      <a:pt x="111710" y="38844"/>
                    </a:cubicBezTo>
                    <a:cubicBezTo>
                      <a:pt x="68781" y="38844"/>
                      <a:pt x="45742" y="63825"/>
                      <a:pt x="45742" y="95034"/>
                    </a:cubicBezTo>
                    <a:cubicBezTo>
                      <a:pt x="45742" y="127650"/>
                      <a:pt x="62084" y="148211"/>
                      <a:pt x="98919" y="158323"/>
                    </a:cubicBezTo>
                    <a:lnTo>
                      <a:pt x="140777" y="170044"/>
                    </a:lnTo>
                    <a:cubicBezTo>
                      <a:pt x="191274" y="184376"/>
                      <a:pt x="224091" y="215451"/>
                      <a:pt x="224091" y="272177"/>
                    </a:cubicBezTo>
                    <a:cubicBezTo>
                      <a:pt x="224091" y="329439"/>
                      <a:pt x="187389" y="367747"/>
                      <a:pt x="115796" y="367747"/>
                    </a:cubicBezTo>
                    <a:cubicBezTo>
                      <a:pt x="51234" y="367680"/>
                      <a:pt x="5090" y="325353"/>
                      <a:pt x="0" y="256907"/>
                    </a:cubicBezTo>
                    <a:close/>
                  </a:path>
                </a:pathLst>
              </a:custGeom>
              <a:solidFill>
                <a:srgbClr val="1F2A44"/>
              </a:solidFill>
              <a:ln w="6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2315"/>
              </a:p>
            </p:txBody>
          </p:sp>
          <p:sp>
            <p:nvSpPr>
              <p:cNvPr id="37" name="Forma Livre: Forma 36">
                <a:extLst>
                  <a:ext uri="{FF2B5EF4-FFF2-40B4-BE49-F238E27FC236}">
                    <a16:creationId xmlns:a16="http://schemas.microsoft.com/office/drawing/2014/main" id="{16636712-F09D-421F-957E-6537D4C2B4CC}"/>
                  </a:ext>
                </a:extLst>
              </p:cNvPr>
              <p:cNvSpPr/>
              <p:nvPr/>
            </p:nvSpPr>
            <p:spPr>
              <a:xfrm>
                <a:off x="6650600" y="4061154"/>
                <a:ext cx="230252" cy="367880"/>
              </a:xfrm>
              <a:custGeom>
                <a:avLst/>
                <a:gdLst>
                  <a:gd name="connsiteX0" fmla="*/ 230252 w 230252"/>
                  <a:gd name="connsiteY0" fmla="*/ 110907 h 367880"/>
                  <a:gd name="connsiteX1" fmla="*/ 190872 w 230252"/>
                  <a:gd name="connsiteY1" fmla="*/ 110907 h 367880"/>
                  <a:gd name="connsiteX2" fmla="*/ 115327 w 230252"/>
                  <a:gd name="connsiteY2" fmla="*/ 38911 h 367880"/>
                  <a:gd name="connsiteX3" fmla="*/ 39246 w 230252"/>
                  <a:gd name="connsiteY3" fmla="*/ 121153 h 367880"/>
                  <a:gd name="connsiteX4" fmla="*/ 39246 w 230252"/>
                  <a:gd name="connsiteY4" fmla="*/ 246861 h 367880"/>
                  <a:gd name="connsiteX5" fmla="*/ 115327 w 230252"/>
                  <a:gd name="connsiteY5" fmla="*/ 329104 h 367880"/>
                  <a:gd name="connsiteX6" fmla="*/ 190872 w 230252"/>
                  <a:gd name="connsiteY6" fmla="*/ 257108 h 367880"/>
                  <a:gd name="connsiteX7" fmla="*/ 230252 w 230252"/>
                  <a:gd name="connsiteY7" fmla="*/ 257108 h 367880"/>
                  <a:gd name="connsiteX8" fmla="*/ 115394 w 230252"/>
                  <a:gd name="connsiteY8" fmla="*/ 367881 h 367880"/>
                  <a:gd name="connsiteX9" fmla="*/ 0 w 230252"/>
                  <a:gd name="connsiteY9" fmla="*/ 246794 h 367880"/>
                  <a:gd name="connsiteX10" fmla="*/ 0 w 230252"/>
                  <a:gd name="connsiteY10" fmla="*/ 121086 h 367880"/>
                  <a:gd name="connsiteX11" fmla="*/ 115394 w 230252"/>
                  <a:gd name="connsiteY11" fmla="*/ 0 h 367880"/>
                  <a:gd name="connsiteX12" fmla="*/ 230252 w 230252"/>
                  <a:gd name="connsiteY12" fmla="*/ 110907 h 3678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30252" h="367880">
                    <a:moveTo>
                      <a:pt x="230252" y="110907"/>
                    </a:moveTo>
                    <a:lnTo>
                      <a:pt x="190872" y="110907"/>
                    </a:lnTo>
                    <a:cubicBezTo>
                      <a:pt x="186787" y="63423"/>
                      <a:pt x="155042" y="38911"/>
                      <a:pt x="115327" y="38911"/>
                    </a:cubicBezTo>
                    <a:cubicBezTo>
                      <a:pt x="72933" y="38911"/>
                      <a:pt x="39246" y="66906"/>
                      <a:pt x="39246" y="121153"/>
                    </a:cubicBezTo>
                    <a:lnTo>
                      <a:pt x="39246" y="246861"/>
                    </a:lnTo>
                    <a:cubicBezTo>
                      <a:pt x="39246" y="300908"/>
                      <a:pt x="72933" y="329104"/>
                      <a:pt x="115327" y="329104"/>
                    </a:cubicBezTo>
                    <a:cubicBezTo>
                      <a:pt x="155243" y="329104"/>
                      <a:pt x="186787" y="304659"/>
                      <a:pt x="190872" y="257108"/>
                    </a:cubicBezTo>
                    <a:lnTo>
                      <a:pt x="230252" y="257108"/>
                    </a:lnTo>
                    <a:cubicBezTo>
                      <a:pt x="226167" y="326090"/>
                      <a:pt x="180759" y="367881"/>
                      <a:pt x="115394" y="367881"/>
                    </a:cubicBezTo>
                    <a:cubicBezTo>
                      <a:pt x="46948" y="367881"/>
                      <a:pt x="0" y="321938"/>
                      <a:pt x="0" y="246794"/>
                    </a:cubicBezTo>
                    <a:lnTo>
                      <a:pt x="0" y="121086"/>
                    </a:lnTo>
                    <a:cubicBezTo>
                      <a:pt x="0" y="45943"/>
                      <a:pt x="46948" y="0"/>
                      <a:pt x="115394" y="0"/>
                    </a:cubicBezTo>
                    <a:cubicBezTo>
                      <a:pt x="180759" y="-67"/>
                      <a:pt x="226167" y="41992"/>
                      <a:pt x="230252" y="110907"/>
                    </a:cubicBezTo>
                    <a:close/>
                  </a:path>
                </a:pathLst>
              </a:custGeom>
              <a:solidFill>
                <a:srgbClr val="1F2A44"/>
              </a:solidFill>
              <a:ln w="6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2315"/>
              </a:p>
            </p:txBody>
          </p:sp>
          <p:sp>
            <p:nvSpPr>
              <p:cNvPr id="38" name="Forma Livre: Forma 37">
                <a:extLst>
                  <a:ext uri="{FF2B5EF4-FFF2-40B4-BE49-F238E27FC236}">
                    <a16:creationId xmlns:a16="http://schemas.microsoft.com/office/drawing/2014/main" id="{29EEB74E-F575-4A93-92CF-599CD5455C77}"/>
                  </a:ext>
                </a:extLst>
              </p:cNvPr>
              <p:cNvSpPr/>
              <p:nvPr/>
            </p:nvSpPr>
            <p:spPr>
              <a:xfrm>
                <a:off x="6948695" y="4066244"/>
                <a:ext cx="231055" cy="357566"/>
              </a:xfrm>
              <a:custGeom>
                <a:avLst/>
                <a:gdLst>
                  <a:gd name="connsiteX0" fmla="*/ 191676 w 231055"/>
                  <a:gd name="connsiteY0" fmla="*/ 0 h 357566"/>
                  <a:gd name="connsiteX1" fmla="*/ 231056 w 231055"/>
                  <a:gd name="connsiteY1" fmla="*/ 0 h 357566"/>
                  <a:gd name="connsiteX2" fmla="*/ 231056 w 231055"/>
                  <a:gd name="connsiteY2" fmla="*/ 357567 h 357566"/>
                  <a:gd name="connsiteX3" fmla="*/ 191676 w 231055"/>
                  <a:gd name="connsiteY3" fmla="*/ 357567 h 357566"/>
                  <a:gd name="connsiteX4" fmla="*/ 191676 w 231055"/>
                  <a:gd name="connsiteY4" fmla="*/ 196230 h 357566"/>
                  <a:gd name="connsiteX5" fmla="*/ 39380 w 231055"/>
                  <a:gd name="connsiteY5" fmla="*/ 196230 h 357566"/>
                  <a:gd name="connsiteX6" fmla="*/ 39380 w 231055"/>
                  <a:gd name="connsiteY6" fmla="*/ 357567 h 357566"/>
                  <a:gd name="connsiteX7" fmla="*/ 0 w 231055"/>
                  <a:gd name="connsiteY7" fmla="*/ 357567 h 357566"/>
                  <a:gd name="connsiteX8" fmla="*/ 0 w 231055"/>
                  <a:gd name="connsiteY8" fmla="*/ 0 h 357566"/>
                  <a:gd name="connsiteX9" fmla="*/ 39380 w 231055"/>
                  <a:gd name="connsiteY9" fmla="*/ 0 h 357566"/>
                  <a:gd name="connsiteX10" fmla="*/ 39380 w 231055"/>
                  <a:gd name="connsiteY10" fmla="*/ 157252 h 357566"/>
                  <a:gd name="connsiteX11" fmla="*/ 191676 w 231055"/>
                  <a:gd name="connsiteY11" fmla="*/ 157252 h 357566"/>
                  <a:gd name="connsiteX12" fmla="*/ 191676 w 231055"/>
                  <a:gd name="connsiteY12" fmla="*/ 0 h 3575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31055" h="357566">
                    <a:moveTo>
                      <a:pt x="191676" y="0"/>
                    </a:moveTo>
                    <a:lnTo>
                      <a:pt x="231056" y="0"/>
                    </a:lnTo>
                    <a:lnTo>
                      <a:pt x="231056" y="357567"/>
                    </a:lnTo>
                    <a:lnTo>
                      <a:pt x="191676" y="357567"/>
                    </a:lnTo>
                    <a:lnTo>
                      <a:pt x="191676" y="196230"/>
                    </a:lnTo>
                    <a:lnTo>
                      <a:pt x="39380" y="196230"/>
                    </a:lnTo>
                    <a:lnTo>
                      <a:pt x="39380" y="357567"/>
                    </a:lnTo>
                    <a:lnTo>
                      <a:pt x="0" y="357567"/>
                    </a:lnTo>
                    <a:lnTo>
                      <a:pt x="0" y="0"/>
                    </a:lnTo>
                    <a:lnTo>
                      <a:pt x="39380" y="0"/>
                    </a:lnTo>
                    <a:lnTo>
                      <a:pt x="39380" y="157252"/>
                    </a:lnTo>
                    <a:lnTo>
                      <a:pt x="191676" y="157252"/>
                    </a:lnTo>
                    <a:lnTo>
                      <a:pt x="191676" y="0"/>
                    </a:lnTo>
                    <a:close/>
                  </a:path>
                </a:pathLst>
              </a:custGeom>
              <a:solidFill>
                <a:srgbClr val="1F2A44"/>
              </a:solidFill>
              <a:ln w="6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2315"/>
              </a:p>
            </p:txBody>
          </p:sp>
          <p:sp>
            <p:nvSpPr>
              <p:cNvPr id="39" name="Forma Livre: Forma 38">
                <a:extLst>
                  <a:ext uri="{FF2B5EF4-FFF2-40B4-BE49-F238E27FC236}">
                    <a16:creationId xmlns:a16="http://schemas.microsoft.com/office/drawing/2014/main" id="{A8556785-F53E-4B1D-884B-F785E0D73708}"/>
                  </a:ext>
                </a:extLst>
              </p:cNvPr>
              <p:cNvSpPr/>
              <p:nvPr/>
            </p:nvSpPr>
            <p:spPr>
              <a:xfrm>
                <a:off x="7249269" y="4061087"/>
                <a:ext cx="230787" cy="367880"/>
              </a:xfrm>
              <a:custGeom>
                <a:avLst/>
                <a:gdLst>
                  <a:gd name="connsiteX0" fmla="*/ 230788 w 230787"/>
                  <a:gd name="connsiteY0" fmla="*/ 246794 h 367880"/>
                  <a:gd name="connsiteX1" fmla="*/ 115394 w 230787"/>
                  <a:gd name="connsiteY1" fmla="*/ 367881 h 367880"/>
                  <a:gd name="connsiteX2" fmla="*/ 0 w 230787"/>
                  <a:gd name="connsiteY2" fmla="*/ 246794 h 367880"/>
                  <a:gd name="connsiteX3" fmla="*/ 0 w 230787"/>
                  <a:gd name="connsiteY3" fmla="*/ 121087 h 367880"/>
                  <a:gd name="connsiteX4" fmla="*/ 115394 w 230787"/>
                  <a:gd name="connsiteY4" fmla="*/ 0 h 367880"/>
                  <a:gd name="connsiteX5" fmla="*/ 230788 w 230787"/>
                  <a:gd name="connsiteY5" fmla="*/ 121087 h 367880"/>
                  <a:gd name="connsiteX6" fmla="*/ 230788 w 230787"/>
                  <a:gd name="connsiteY6" fmla="*/ 246794 h 367880"/>
                  <a:gd name="connsiteX7" fmla="*/ 191475 w 230787"/>
                  <a:gd name="connsiteY7" fmla="*/ 121087 h 367880"/>
                  <a:gd name="connsiteX8" fmla="*/ 115394 w 230787"/>
                  <a:gd name="connsiteY8" fmla="*/ 38844 h 367880"/>
                  <a:gd name="connsiteX9" fmla="*/ 39313 w 230787"/>
                  <a:gd name="connsiteY9" fmla="*/ 121087 h 367880"/>
                  <a:gd name="connsiteX10" fmla="*/ 39313 w 230787"/>
                  <a:gd name="connsiteY10" fmla="*/ 246794 h 367880"/>
                  <a:gd name="connsiteX11" fmla="*/ 115394 w 230787"/>
                  <a:gd name="connsiteY11" fmla="*/ 329037 h 367880"/>
                  <a:gd name="connsiteX12" fmla="*/ 191475 w 230787"/>
                  <a:gd name="connsiteY12" fmla="*/ 246794 h 367880"/>
                  <a:gd name="connsiteX13" fmla="*/ 191475 w 230787"/>
                  <a:gd name="connsiteY13" fmla="*/ 121087 h 3678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30787" h="367880">
                    <a:moveTo>
                      <a:pt x="230788" y="246794"/>
                    </a:moveTo>
                    <a:cubicBezTo>
                      <a:pt x="230788" y="321938"/>
                      <a:pt x="183840" y="367881"/>
                      <a:pt x="115394" y="367881"/>
                    </a:cubicBezTo>
                    <a:cubicBezTo>
                      <a:pt x="46948" y="367881"/>
                      <a:pt x="0" y="321938"/>
                      <a:pt x="0" y="246794"/>
                    </a:cubicBezTo>
                    <a:lnTo>
                      <a:pt x="0" y="121087"/>
                    </a:lnTo>
                    <a:cubicBezTo>
                      <a:pt x="0" y="45943"/>
                      <a:pt x="46948" y="0"/>
                      <a:pt x="115394" y="0"/>
                    </a:cubicBezTo>
                    <a:cubicBezTo>
                      <a:pt x="183840" y="0"/>
                      <a:pt x="230788" y="45943"/>
                      <a:pt x="230788" y="121087"/>
                    </a:cubicBezTo>
                    <a:lnTo>
                      <a:pt x="230788" y="246794"/>
                    </a:lnTo>
                    <a:close/>
                    <a:moveTo>
                      <a:pt x="191475" y="121087"/>
                    </a:moveTo>
                    <a:cubicBezTo>
                      <a:pt x="191475" y="67040"/>
                      <a:pt x="157788" y="38844"/>
                      <a:pt x="115394" y="38844"/>
                    </a:cubicBezTo>
                    <a:cubicBezTo>
                      <a:pt x="73000" y="38844"/>
                      <a:pt x="39313" y="66839"/>
                      <a:pt x="39313" y="121087"/>
                    </a:cubicBezTo>
                    <a:lnTo>
                      <a:pt x="39313" y="246794"/>
                    </a:lnTo>
                    <a:cubicBezTo>
                      <a:pt x="39313" y="300841"/>
                      <a:pt x="73000" y="329037"/>
                      <a:pt x="115394" y="329037"/>
                    </a:cubicBezTo>
                    <a:cubicBezTo>
                      <a:pt x="157788" y="329037"/>
                      <a:pt x="191475" y="301042"/>
                      <a:pt x="191475" y="246794"/>
                    </a:cubicBezTo>
                    <a:lnTo>
                      <a:pt x="191475" y="121087"/>
                    </a:lnTo>
                    <a:close/>
                  </a:path>
                </a:pathLst>
              </a:custGeom>
              <a:solidFill>
                <a:srgbClr val="1F2A44"/>
              </a:solidFill>
              <a:ln w="6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2315"/>
              </a:p>
            </p:txBody>
          </p:sp>
          <p:sp>
            <p:nvSpPr>
              <p:cNvPr id="40" name="Forma Livre: Forma 39">
                <a:extLst>
                  <a:ext uri="{FF2B5EF4-FFF2-40B4-BE49-F238E27FC236}">
                    <a16:creationId xmlns:a16="http://schemas.microsoft.com/office/drawing/2014/main" id="{D9789C55-C8A8-43FC-B013-EA6DB81D47EE}"/>
                  </a:ext>
                </a:extLst>
              </p:cNvPr>
              <p:cNvSpPr/>
              <p:nvPr/>
            </p:nvSpPr>
            <p:spPr>
              <a:xfrm>
                <a:off x="7539327" y="4061087"/>
                <a:ext cx="230787" cy="367880"/>
              </a:xfrm>
              <a:custGeom>
                <a:avLst/>
                <a:gdLst>
                  <a:gd name="connsiteX0" fmla="*/ 230788 w 230787"/>
                  <a:gd name="connsiteY0" fmla="*/ 246794 h 367880"/>
                  <a:gd name="connsiteX1" fmla="*/ 115394 w 230787"/>
                  <a:gd name="connsiteY1" fmla="*/ 367881 h 367880"/>
                  <a:gd name="connsiteX2" fmla="*/ 0 w 230787"/>
                  <a:gd name="connsiteY2" fmla="*/ 246794 h 367880"/>
                  <a:gd name="connsiteX3" fmla="*/ 0 w 230787"/>
                  <a:gd name="connsiteY3" fmla="*/ 121087 h 367880"/>
                  <a:gd name="connsiteX4" fmla="*/ 115394 w 230787"/>
                  <a:gd name="connsiteY4" fmla="*/ 0 h 367880"/>
                  <a:gd name="connsiteX5" fmla="*/ 230788 w 230787"/>
                  <a:gd name="connsiteY5" fmla="*/ 121087 h 367880"/>
                  <a:gd name="connsiteX6" fmla="*/ 230788 w 230787"/>
                  <a:gd name="connsiteY6" fmla="*/ 246794 h 367880"/>
                  <a:gd name="connsiteX7" fmla="*/ 191408 w 230787"/>
                  <a:gd name="connsiteY7" fmla="*/ 121087 h 367880"/>
                  <a:gd name="connsiteX8" fmla="*/ 115327 w 230787"/>
                  <a:gd name="connsiteY8" fmla="*/ 38844 h 367880"/>
                  <a:gd name="connsiteX9" fmla="*/ 39246 w 230787"/>
                  <a:gd name="connsiteY9" fmla="*/ 121087 h 367880"/>
                  <a:gd name="connsiteX10" fmla="*/ 39246 w 230787"/>
                  <a:gd name="connsiteY10" fmla="*/ 246794 h 367880"/>
                  <a:gd name="connsiteX11" fmla="*/ 115327 w 230787"/>
                  <a:gd name="connsiteY11" fmla="*/ 329037 h 367880"/>
                  <a:gd name="connsiteX12" fmla="*/ 191408 w 230787"/>
                  <a:gd name="connsiteY12" fmla="*/ 246794 h 367880"/>
                  <a:gd name="connsiteX13" fmla="*/ 191408 w 230787"/>
                  <a:gd name="connsiteY13" fmla="*/ 121087 h 3678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30787" h="367880">
                    <a:moveTo>
                      <a:pt x="230788" y="246794"/>
                    </a:moveTo>
                    <a:cubicBezTo>
                      <a:pt x="230788" y="321938"/>
                      <a:pt x="183840" y="367881"/>
                      <a:pt x="115394" y="367881"/>
                    </a:cubicBezTo>
                    <a:cubicBezTo>
                      <a:pt x="46948" y="367881"/>
                      <a:pt x="0" y="321938"/>
                      <a:pt x="0" y="246794"/>
                    </a:cubicBezTo>
                    <a:lnTo>
                      <a:pt x="0" y="121087"/>
                    </a:lnTo>
                    <a:cubicBezTo>
                      <a:pt x="0" y="45943"/>
                      <a:pt x="46948" y="0"/>
                      <a:pt x="115394" y="0"/>
                    </a:cubicBezTo>
                    <a:cubicBezTo>
                      <a:pt x="183840" y="0"/>
                      <a:pt x="230788" y="45943"/>
                      <a:pt x="230788" y="121087"/>
                    </a:cubicBezTo>
                    <a:lnTo>
                      <a:pt x="230788" y="246794"/>
                    </a:lnTo>
                    <a:close/>
                    <a:moveTo>
                      <a:pt x="191408" y="121087"/>
                    </a:moveTo>
                    <a:cubicBezTo>
                      <a:pt x="191408" y="67040"/>
                      <a:pt x="157721" y="38844"/>
                      <a:pt x="115327" y="38844"/>
                    </a:cubicBezTo>
                    <a:cubicBezTo>
                      <a:pt x="72933" y="38844"/>
                      <a:pt x="39246" y="66839"/>
                      <a:pt x="39246" y="121087"/>
                    </a:cubicBezTo>
                    <a:lnTo>
                      <a:pt x="39246" y="246794"/>
                    </a:lnTo>
                    <a:cubicBezTo>
                      <a:pt x="39246" y="300841"/>
                      <a:pt x="72933" y="329037"/>
                      <a:pt x="115327" y="329037"/>
                    </a:cubicBezTo>
                    <a:cubicBezTo>
                      <a:pt x="157721" y="329037"/>
                      <a:pt x="191408" y="301042"/>
                      <a:pt x="191408" y="246794"/>
                    </a:cubicBezTo>
                    <a:lnTo>
                      <a:pt x="191408" y="121087"/>
                    </a:lnTo>
                    <a:close/>
                  </a:path>
                </a:pathLst>
              </a:custGeom>
              <a:solidFill>
                <a:srgbClr val="1F2A44"/>
              </a:solidFill>
              <a:ln w="6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2315"/>
              </a:p>
            </p:txBody>
          </p:sp>
          <p:sp>
            <p:nvSpPr>
              <p:cNvPr id="41" name="Forma Livre: Forma 40">
                <a:extLst>
                  <a:ext uri="{FF2B5EF4-FFF2-40B4-BE49-F238E27FC236}">
                    <a16:creationId xmlns:a16="http://schemas.microsoft.com/office/drawing/2014/main" id="{F5CDE05D-ED0F-4131-9E61-8ACE23719527}"/>
                  </a:ext>
                </a:extLst>
              </p:cNvPr>
              <p:cNvSpPr/>
              <p:nvPr/>
            </p:nvSpPr>
            <p:spPr>
              <a:xfrm>
                <a:off x="7841575" y="4066244"/>
                <a:ext cx="203328" cy="357633"/>
              </a:xfrm>
              <a:custGeom>
                <a:avLst/>
                <a:gdLst>
                  <a:gd name="connsiteX0" fmla="*/ 0 w 203328"/>
                  <a:gd name="connsiteY0" fmla="*/ 0 h 357633"/>
                  <a:gd name="connsiteX1" fmla="*/ 39380 w 203328"/>
                  <a:gd name="connsiteY1" fmla="*/ 0 h 357633"/>
                  <a:gd name="connsiteX2" fmla="*/ 39380 w 203328"/>
                  <a:gd name="connsiteY2" fmla="*/ 318790 h 357633"/>
                  <a:gd name="connsiteX3" fmla="*/ 203329 w 203328"/>
                  <a:gd name="connsiteY3" fmla="*/ 318790 h 357633"/>
                  <a:gd name="connsiteX4" fmla="*/ 203329 w 203328"/>
                  <a:gd name="connsiteY4" fmla="*/ 357634 h 357633"/>
                  <a:gd name="connsiteX5" fmla="*/ 0 w 203328"/>
                  <a:gd name="connsiteY5" fmla="*/ 357634 h 357633"/>
                  <a:gd name="connsiteX6" fmla="*/ 0 w 203328"/>
                  <a:gd name="connsiteY6" fmla="*/ 0 h 3576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03328" h="357633">
                    <a:moveTo>
                      <a:pt x="0" y="0"/>
                    </a:moveTo>
                    <a:lnTo>
                      <a:pt x="39380" y="0"/>
                    </a:lnTo>
                    <a:lnTo>
                      <a:pt x="39380" y="318790"/>
                    </a:lnTo>
                    <a:lnTo>
                      <a:pt x="203329" y="318790"/>
                    </a:lnTo>
                    <a:lnTo>
                      <a:pt x="203329" y="357634"/>
                    </a:lnTo>
                    <a:lnTo>
                      <a:pt x="0" y="3576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F2A44"/>
              </a:solidFill>
              <a:ln w="6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2315"/>
              </a:p>
            </p:txBody>
          </p:sp>
        </p:grpSp>
        <p:grpSp>
          <p:nvGrpSpPr>
            <p:cNvPr id="14" name="Gráfico 3">
              <a:extLst>
                <a:ext uri="{FF2B5EF4-FFF2-40B4-BE49-F238E27FC236}">
                  <a16:creationId xmlns:a16="http://schemas.microsoft.com/office/drawing/2014/main" id="{59DF2139-C840-450B-A1FF-F5EEE31C14FF}"/>
                </a:ext>
              </a:extLst>
            </p:cNvPr>
            <p:cNvGrpSpPr/>
            <p:nvPr/>
          </p:nvGrpSpPr>
          <p:grpSpPr>
            <a:xfrm>
              <a:off x="4147095" y="2502567"/>
              <a:ext cx="1925329" cy="1927272"/>
              <a:chOff x="4147095" y="2502567"/>
              <a:chExt cx="1925329" cy="1927272"/>
            </a:xfrm>
            <a:solidFill>
              <a:srgbClr val="D0D3D4"/>
            </a:solidFill>
          </p:grpSpPr>
          <p:sp>
            <p:nvSpPr>
              <p:cNvPr id="22" name="Forma Livre: Forma 21">
                <a:extLst>
                  <a:ext uri="{FF2B5EF4-FFF2-40B4-BE49-F238E27FC236}">
                    <a16:creationId xmlns:a16="http://schemas.microsoft.com/office/drawing/2014/main" id="{D90A42C8-AA3E-40CB-A524-B36FB0C91723}"/>
                  </a:ext>
                </a:extLst>
              </p:cNvPr>
              <p:cNvSpPr/>
              <p:nvPr/>
            </p:nvSpPr>
            <p:spPr>
              <a:xfrm>
                <a:off x="4625615" y="3946899"/>
                <a:ext cx="482939" cy="482939"/>
              </a:xfrm>
              <a:custGeom>
                <a:avLst/>
                <a:gdLst>
                  <a:gd name="connsiteX0" fmla="*/ 0 w 482939"/>
                  <a:gd name="connsiteY0" fmla="*/ 482940 h 482939"/>
                  <a:gd name="connsiteX1" fmla="*/ 63490 w 482939"/>
                  <a:gd name="connsiteY1" fmla="*/ 482940 h 482939"/>
                  <a:gd name="connsiteX2" fmla="*/ 482940 w 482939"/>
                  <a:gd name="connsiteY2" fmla="*/ 482940 h 482939"/>
                  <a:gd name="connsiteX3" fmla="*/ 482940 w 482939"/>
                  <a:gd name="connsiteY3" fmla="*/ 0 h 482939"/>
                  <a:gd name="connsiteX4" fmla="*/ 0 w 482939"/>
                  <a:gd name="connsiteY4" fmla="*/ 482940 h 482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2939" h="482939">
                    <a:moveTo>
                      <a:pt x="0" y="482940"/>
                    </a:moveTo>
                    <a:lnTo>
                      <a:pt x="63490" y="482940"/>
                    </a:lnTo>
                    <a:lnTo>
                      <a:pt x="482940" y="482940"/>
                    </a:lnTo>
                    <a:lnTo>
                      <a:pt x="482940" y="0"/>
                    </a:lnTo>
                    <a:cubicBezTo>
                      <a:pt x="482873" y="266685"/>
                      <a:pt x="266618" y="482940"/>
                      <a:pt x="0" y="482940"/>
                    </a:cubicBezTo>
                    <a:close/>
                  </a:path>
                </a:pathLst>
              </a:custGeom>
              <a:solidFill>
                <a:srgbClr val="D0D3D4"/>
              </a:solidFill>
              <a:ln w="6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2315"/>
              </a:p>
            </p:txBody>
          </p:sp>
          <p:sp>
            <p:nvSpPr>
              <p:cNvPr id="23" name="Forma Livre: Forma 22">
                <a:extLst>
                  <a:ext uri="{FF2B5EF4-FFF2-40B4-BE49-F238E27FC236}">
                    <a16:creationId xmlns:a16="http://schemas.microsoft.com/office/drawing/2014/main" id="{EF8ED28D-D00E-4BF4-ACF2-1C0EED37E271}"/>
                  </a:ext>
                </a:extLst>
              </p:cNvPr>
              <p:cNvSpPr/>
              <p:nvPr/>
            </p:nvSpPr>
            <p:spPr>
              <a:xfrm>
                <a:off x="4147095" y="2502567"/>
                <a:ext cx="1925329" cy="1927137"/>
              </a:xfrm>
              <a:custGeom>
                <a:avLst/>
                <a:gdLst>
                  <a:gd name="connsiteX0" fmla="*/ 0 w 1925329"/>
                  <a:gd name="connsiteY0" fmla="*/ 0 h 1927137"/>
                  <a:gd name="connsiteX1" fmla="*/ 0 w 1925329"/>
                  <a:gd name="connsiteY1" fmla="*/ 961392 h 1927137"/>
                  <a:gd name="connsiteX2" fmla="*/ 478520 w 1925329"/>
                  <a:gd name="connsiteY2" fmla="*/ 961392 h 1927137"/>
                  <a:gd name="connsiteX3" fmla="*/ 552123 w 1925329"/>
                  <a:gd name="connsiteY3" fmla="*/ 966884 h 1927137"/>
                  <a:gd name="connsiteX4" fmla="*/ 687943 w 1925329"/>
                  <a:gd name="connsiteY4" fmla="*/ 1008876 h 1927137"/>
                  <a:gd name="connsiteX5" fmla="*/ 728863 w 1925329"/>
                  <a:gd name="connsiteY5" fmla="*/ 1031245 h 1927137"/>
                  <a:gd name="connsiteX6" fmla="*/ 785589 w 1925329"/>
                  <a:gd name="connsiteY6" fmla="*/ 1071696 h 1927137"/>
                  <a:gd name="connsiteX7" fmla="*/ 878815 w 1925329"/>
                  <a:gd name="connsiteY7" fmla="*/ 1174366 h 1927137"/>
                  <a:gd name="connsiteX8" fmla="*/ 902925 w 1925329"/>
                  <a:gd name="connsiteY8" fmla="*/ 1214281 h 1927137"/>
                  <a:gd name="connsiteX9" fmla="*/ 923285 w 1925329"/>
                  <a:gd name="connsiteY9" fmla="*/ 1256474 h 1927137"/>
                  <a:gd name="connsiteX10" fmla="*/ 945989 w 1925329"/>
                  <a:gd name="connsiteY10" fmla="*/ 1323648 h 1927137"/>
                  <a:gd name="connsiteX11" fmla="*/ 961259 w 1925329"/>
                  <a:gd name="connsiteY11" fmla="*/ 1444399 h 1927137"/>
                  <a:gd name="connsiteX12" fmla="*/ 961259 w 1925329"/>
                  <a:gd name="connsiteY12" fmla="*/ 1141750 h 1927137"/>
                  <a:gd name="connsiteX13" fmla="*/ 1261765 w 1925329"/>
                  <a:gd name="connsiteY13" fmla="*/ 1141750 h 1927137"/>
                  <a:gd name="connsiteX14" fmla="*/ 1261765 w 1925329"/>
                  <a:gd name="connsiteY14" fmla="*/ 1927138 h 1927137"/>
                  <a:gd name="connsiteX15" fmla="*/ 1925330 w 1925329"/>
                  <a:gd name="connsiteY15" fmla="*/ 1927138 h 1927137"/>
                  <a:gd name="connsiteX16" fmla="*/ 1925330 w 1925329"/>
                  <a:gd name="connsiteY16" fmla="*/ 1927138 h 1927137"/>
                  <a:gd name="connsiteX17" fmla="*/ 1925330 w 1925329"/>
                  <a:gd name="connsiteY17" fmla="*/ 0 h 1927137"/>
                  <a:gd name="connsiteX18" fmla="*/ 0 w 1925329"/>
                  <a:gd name="connsiteY18" fmla="*/ 0 h 19271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925329" h="1927137">
                    <a:moveTo>
                      <a:pt x="0" y="0"/>
                    </a:moveTo>
                    <a:lnTo>
                      <a:pt x="0" y="961392"/>
                    </a:lnTo>
                    <a:lnTo>
                      <a:pt x="478520" y="961392"/>
                    </a:lnTo>
                    <a:cubicBezTo>
                      <a:pt x="503500" y="961392"/>
                      <a:pt x="528146" y="963335"/>
                      <a:pt x="552123" y="966884"/>
                    </a:cubicBezTo>
                    <a:cubicBezTo>
                      <a:pt x="600008" y="974184"/>
                      <a:pt x="645750" y="988516"/>
                      <a:pt x="687943" y="1008876"/>
                    </a:cubicBezTo>
                    <a:cubicBezTo>
                      <a:pt x="701940" y="1015640"/>
                      <a:pt x="715804" y="1023074"/>
                      <a:pt x="728863" y="1031245"/>
                    </a:cubicBezTo>
                    <a:cubicBezTo>
                      <a:pt x="748687" y="1043300"/>
                      <a:pt x="767708" y="1056762"/>
                      <a:pt x="785589" y="1071696"/>
                    </a:cubicBezTo>
                    <a:cubicBezTo>
                      <a:pt x="821420" y="1101298"/>
                      <a:pt x="852763" y="1135856"/>
                      <a:pt x="878815" y="1174366"/>
                    </a:cubicBezTo>
                    <a:cubicBezTo>
                      <a:pt x="887522" y="1187157"/>
                      <a:pt x="895491" y="1200418"/>
                      <a:pt x="902925" y="1214281"/>
                    </a:cubicBezTo>
                    <a:cubicBezTo>
                      <a:pt x="910359" y="1227944"/>
                      <a:pt x="917124" y="1242142"/>
                      <a:pt x="923285" y="1256474"/>
                    </a:cubicBezTo>
                    <a:cubicBezTo>
                      <a:pt x="932527" y="1278106"/>
                      <a:pt x="940095" y="1300609"/>
                      <a:pt x="945989" y="1323648"/>
                    </a:cubicBezTo>
                    <a:cubicBezTo>
                      <a:pt x="955901" y="1362291"/>
                      <a:pt x="961259" y="1402742"/>
                      <a:pt x="961259" y="1444399"/>
                    </a:cubicBezTo>
                    <a:lnTo>
                      <a:pt x="961259" y="1141750"/>
                    </a:lnTo>
                    <a:lnTo>
                      <a:pt x="1261765" y="1141750"/>
                    </a:lnTo>
                    <a:lnTo>
                      <a:pt x="1261765" y="1927138"/>
                    </a:lnTo>
                    <a:lnTo>
                      <a:pt x="1925330" y="1927138"/>
                    </a:lnTo>
                    <a:lnTo>
                      <a:pt x="1925330" y="1927138"/>
                    </a:lnTo>
                    <a:lnTo>
                      <a:pt x="192533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0D3D4"/>
              </a:solidFill>
              <a:ln w="6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2315"/>
              </a:p>
            </p:txBody>
          </p:sp>
        </p:grpSp>
        <p:sp>
          <p:nvSpPr>
            <p:cNvPr id="17" name="Forma Livre: Forma 16">
              <a:extLst>
                <a:ext uri="{FF2B5EF4-FFF2-40B4-BE49-F238E27FC236}">
                  <a16:creationId xmlns:a16="http://schemas.microsoft.com/office/drawing/2014/main" id="{F683E82F-16EB-402F-B956-26BA8A335923}"/>
                </a:ext>
              </a:extLst>
            </p:cNvPr>
            <p:cNvSpPr/>
            <p:nvPr/>
          </p:nvSpPr>
          <p:spPr>
            <a:xfrm>
              <a:off x="5108488" y="3644317"/>
              <a:ext cx="300506" cy="785388"/>
            </a:xfrm>
            <a:custGeom>
              <a:avLst/>
              <a:gdLst>
                <a:gd name="connsiteX0" fmla="*/ 0 w 300506"/>
                <a:gd name="connsiteY0" fmla="*/ 0 h 785388"/>
                <a:gd name="connsiteX1" fmla="*/ 300506 w 300506"/>
                <a:gd name="connsiteY1" fmla="*/ 0 h 785388"/>
                <a:gd name="connsiteX2" fmla="*/ 300506 w 300506"/>
                <a:gd name="connsiteY2" fmla="*/ 785389 h 785388"/>
                <a:gd name="connsiteX3" fmla="*/ 0 w 300506"/>
                <a:gd name="connsiteY3" fmla="*/ 785389 h 785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0506" h="785388">
                  <a:moveTo>
                    <a:pt x="0" y="0"/>
                  </a:moveTo>
                  <a:lnTo>
                    <a:pt x="300506" y="0"/>
                  </a:lnTo>
                  <a:lnTo>
                    <a:pt x="300506" y="785389"/>
                  </a:lnTo>
                  <a:lnTo>
                    <a:pt x="0" y="785389"/>
                  </a:lnTo>
                  <a:close/>
                </a:path>
              </a:pathLst>
            </a:custGeom>
            <a:solidFill>
              <a:srgbClr val="1F2A44"/>
            </a:solidFill>
            <a:ln w="6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 sz="2315"/>
            </a:p>
          </p:txBody>
        </p:sp>
        <p:sp>
          <p:nvSpPr>
            <p:cNvPr id="18" name="Forma Livre: Forma 17">
              <a:extLst>
                <a:ext uri="{FF2B5EF4-FFF2-40B4-BE49-F238E27FC236}">
                  <a16:creationId xmlns:a16="http://schemas.microsoft.com/office/drawing/2014/main" id="{6AF93B0F-7B04-44F9-A131-8FEE9E6F891A}"/>
                </a:ext>
              </a:extLst>
            </p:cNvPr>
            <p:cNvSpPr/>
            <p:nvPr/>
          </p:nvSpPr>
          <p:spPr>
            <a:xfrm>
              <a:off x="4147095" y="2502299"/>
              <a:ext cx="960856" cy="961660"/>
            </a:xfrm>
            <a:custGeom>
              <a:avLst/>
              <a:gdLst>
                <a:gd name="connsiteX0" fmla="*/ 0 w 960856"/>
                <a:gd name="connsiteY0" fmla="*/ 268 h 961660"/>
                <a:gd name="connsiteX1" fmla="*/ 0 w 960856"/>
                <a:gd name="connsiteY1" fmla="*/ 961660 h 961660"/>
                <a:gd name="connsiteX2" fmla="*/ 480797 w 960856"/>
                <a:gd name="connsiteY2" fmla="*/ 961660 h 961660"/>
                <a:gd name="connsiteX3" fmla="*/ 60074 w 960856"/>
                <a:gd name="connsiteY3" fmla="*/ 540938 h 961660"/>
                <a:gd name="connsiteX4" fmla="*/ 480797 w 960856"/>
                <a:gd name="connsiteY4" fmla="*/ 119144 h 961660"/>
                <a:gd name="connsiteX5" fmla="*/ 960857 w 960856"/>
                <a:gd name="connsiteY5" fmla="*/ 119144 h 961660"/>
                <a:gd name="connsiteX6" fmla="*/ 960857 w 960856"/>
                <a:gd name="connsiteY6" fmla="*/ 0 h 961660"/>
                <a:gd name="connsiteX7" fmla="*/ 0 w 960856"/>
                <a:gd name="connsiteY7" fmla="*/ 0 h 961660"/>
                <a:gd name="connsiteX8" fmla="*/ 0 w 960856"/>
                <a:gd name="connsiteY8" fmla="*/ 268 h 961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0856" h="961660">
                  <a:moveTo>
                    <a:pt x="0" y="268"/>
                  </a:moveTo>
                  <a:lnTo>
                    <a:pt x="0" y="961660"/>
                  </a:lnTo>
                  <a:lnTo>
                    <a:pt x="480797" y="961660"/>
                  </a:lnTo>
                  <a:cubicBezTo>
                    <a:pt x="248535" y="961660"/>
                    <a:pt x="60074" y="773400"/>
                    <a:pt x="60074" y="540938"/>
                  </a:cubicBezTo>
                  <a:cubicBezTo>
                    <a:pt x="60074" y="308476"/>
                    <a:pt x="248335" y="119144"/>
                    <a:pt x="480797" y="119144"/>
                  </a:cubicBezTo>
                  <a:lnTo>
                    <a:pt x="960857" y="119144"/>
                  </a:lnTo>
                  <a:lnTo>
                    <a:pt x="960857" y="0"/>
                  </a:lnTo>
                  <a:lnTo>
                    <a:pt x="0" y="0"/>
                  </a:lnTo>
                  <a:lnTo>
                    <a:pt x="0" y="268"/>
                  </a:lnTo>
                  <a:close/>
                </a:path>
              </a:pathLst>
            </a:custGeom>
            <a:solidFill>
              <a:srgbClr val="1F2A44"/>
            </a:solidFill>
            <a:ln w="6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 sz="2315"/>
            </a:p>
          </p:txBody>
        </p:sp>
        <p:sp>
          <p:nvSpPr>
            <p:cNvPr id="19" name="Forma Livre: Forma 18">
              <a:extLst>
                <a:ext uri="{FF2B5EF4-FFF2-40B4-BE49-F238E27FC236}">
                  <a16:creationId xmlns:a16="http://schemas.microsoft.com/office/drawing/2014/main" id="{DD144F83-0346-421F-B19D-04DD6D5BDF4B}"/>
                </a:ext>
              </a:extLst>
            </p:cNvPr>
            <p:cNvSpPr/>
            <p:nvPr/>
          </p:nvSpPr>
          <p:spPr>
            <a:xfrm>
              <a:off x="4147095" y="3463959"/>
              <a:ext cx="961459" cy="965678"/>
            </a:xfrm>
            <a:custGeom>
              <a:avLst/>
              <a:gdLst>
                <a:gd name="connsiteX0" fmla="*/ 923486 w 961459"/>
                <a:gd name="connsiteY0" fmla="*/ 295082 h 965678"/>
                <a:gd name="connsiteX1" fmla="*/ 903126 w 961459"/>
                <a:gd name="connsiteY1" fmla="*/ 252889 h 965678"/>
                <a:gd name="connsiteX2" fmla="*/ 879016 w 961459"/>
                <a:gd name="connsiteY2" fmla="*/ 212973 h 965678"/>
                <a:gd name="connsiteX3" fmla="*/ 785790 w 961459"/>
                <a:gd name="connsiteY3" fmla="*/ 110304 h 965678"/>
                <a:gd name="connsiteX4" fmla="*/ 729064 w 961459"/>
                <a:gd name="connsiteY4" fmla="*/ 69853 h 965678"/>
                <a:gd name="connsiteX5" fmla="*/ 688144 w 961459"/>
                <a:gd name="connsiteY5" fmla="*/ 47484 h 965678"/>
                <a:gd name="connsiteX6" fmla="*/ 552324 w 961459"/>
                <a:gd name="connsiteY6" fmla="*/ 5492 h 965678"/>
                <a:gd name="connsiteX7" fmla="*/ 478721 w 961459"/>
                <a:gd name="connsiteY7" fmla="*/ 0 h 965678"/>
                <a:gd name="connsiteX8" fmla="*/ 0 w 961459"/>
                <a:gd name="connsiteY8" fmla="*/ 0 h 965678"/>
                <a:gd name="connsiteX9" fmla="*/ 0 w 961459"/>
                <a:gd name="connsiteY9" fmla="*/ 965679 h 965678"/>
                <a:gd name="connsiteX10" fmla="*/ 478520 w 961459"/>
                <a:gd name="connsiteY10" fmla="*/ 965679 h 965678"/>
                <a:gd name="connsiteX11" fmla="*/ 961459 w 961459"/>
                <a:gd name="connsiteY11" fmla="*/ 482739 h 965678"/>
                <a:gd name="connsiteX12" fmla="*/ 946190 w 961459"/>
                <a:gd name="connsiteY12" fmla="*/ 361988 h 965678"/>
                <a:gd name="connsiteX13" fmla="*/ 923486 w 961459"/>
                <a:gd name="connsiteY13" fmla="*/ 295082 h 965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61459" h="965678">
                  <a:moveTo>
                    <a:pt x="923486" y="295082"/>
                  </a:moveTo>
                  <a:cubicBezTo>
                    <a:pt x="917458" y="280750"/>
                    <a:pt x="910560" y="266552"/>
                    <a:pt x="903126" y="252889"/>
                  </a:cubicBezTo>
                  <a:cubicBezTo>
                    <a:pt x="895692" y="239227"/>
                    <a:pt x="887723" y="225966"/>
                    <a:pt x="879016" y="212973"/>
                  </a:cubicBezTo>
                  <a:cubicBezTo>
                    <a:pt x="852964" y="174531"/>
                    <a:pt x="821554" y="139906"/>
                    <a:pt x="785790" y="110304"/>
                  </a:cubicBezTo>
                  <a:cubicBezTo>
                    <a:pt x="767909" y="95570"/>
                    <a:pt x="748888" y="82109"/>
                    <a:pt x="729064" y="69853"/>
                  </a:cubicBezTo>
                  <a:cubicBezTo>
                    <a:pt x="715737" y="61883"/>
                    <a:pt x="702141" y="54449"/>
                    <a:pt x="688144" y="47484"/>
                  </a:cubicBezTo>
                  <a:cubicBezTo>
                    <a:pt x="645951" y="27124"/>
                    <a:pt x="600209" y="12725"/>
                    <a:pt x="552324" y="5492"/>
                  </a:cubicBezTo>
                  <a:cubicBezTo>
                    <a:pt x="528414" y="1741"/>
                    <a:pt x="503768" y="0"/>
                    <a:pt x="478721" y="0"/>
                  </a:cubicBezTo>
                  <a:lnTo>
                    <a:pt x="0" y="0"/>
                  </a:lnTo>
                  <a:lnTo>
                    <a:pt x="0" y="965679"/>
                  </a:lnTo>
                  <a:lnTo>
                    <a:pt x="478520" y="965679"/>
                  </a:lnTo>
                  <a:cubicBezTo>
                    <a:pt x="745138" y="965679"/>
                    <a:pt x="961459" y="749558"/>
                    <a:pt x="961459" y="482739"/>
                  </a:cubicBezTo>
                  <a:cubicBezTo>
                    <a:pt x="961459" y="441082"/>
                    <a:pt x="956169" y="400630"/>
                    <a:pt x="946190" y="361988"/>
                  </a:cubicBezTo>
                  <a:cubicBezTo>
                    <a:pt x="940162" y="339217"/>
                    <a:pt x="932527" y="316714"/>
                    <a:pt x="923486" y="295082"/>
                  </a:cubicBezTo>
                  <a:close/>
                </a:path>
              </a:pathLst>
            </a:custGeom>
            <a:solidFill>
              <a:srgbClr val="63B1BC"/>
            </a:solidFill>
            <a:ln w="6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 sz="2315"/>
            </a:p>
          </p:txBody>
        </p:sp>
        <p:sp>
          <p:nvSpPr>
            <p:cNvPr id="20" name="Forma Livre: Forma 19">
              <a:extLst>
                <a:ext uri="{FF2B5EF4-FFF2-40B4-BE49-F238E27FC236}">
                  <a16:creationId xmlns:a16="http://schemas.microsoft.com/office/drawing/2014/main" id="{A91C7BEC-6651-4B78-A627-B1045692EBCA}"/>
                </a:ext>
              </a:extLst>
            </p:cNvPr>
            <p:cNvSpPr/>
            <p:nvPr/>
          </p:nvSpPr>
          <p:spPr>
            <a:xfrm>
              <a:off x="5107952" y="2502567"/>
              <a:ext cx="964607" cy="961392"/>
            </a:xfrm>
            <a:custGeom>
              <a:avLst/>
              <a:gdLst>
                <a:gd name="connsiteX0" fmla="*/ 480462 w 964607"/>
                <a:gd name="connsiteY0" fmla="*/ 119144 h 961392"/>
                <a:gd name="connsiteX1" fmla="*/ 901854 w 964607"/>
                <a:gd name="connsiteY1" fmla="*/ 540536 h 961392"/>
                <a:gd name="connsiteX2" fmla="*/ 499214 w 964607"/>
                <a:gd name="connsiteY2" fmla="*/ 961392 h 961392"/>
                <a:gd name="connsiteX3" fmla="*/ 964607 w 964607"/>
                <a:gd name="connsiteY3" fmla="*/ 961392 h 961392"/>
                <a:gd name="connsiteX4" fmla="*/ 964607 w 964607"/>
                <a:gd name="connsiteY4" fmla="*/ 0 h 961392"/>
                <a:gd name="connsiteX5" fmla="*/ 0 w 964607"/>
                <a:gd name="connsiteY5" fmla="*/ 0 h 961392"/>
                <a:gd name="connsiteX6" fmla="*/ 0 w 964607"/>
                <a:gd name="connsiteY6" fmla="*/ 119144 h 961392"/>
                <a:gd name="connsiteX7" fmla="*/ 480462 w 964607"/>
                <a:gd name="connsiteY7" fmla="*/ 119144 h 961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64607" h="961392">
                  <a:moveTo>
                    <a:pt x="480462" y="119144"/>
                  </a:moveTo>
                  <a:cubicBezTo>
                    <a:pt x="713259" y="119144"/>
                    <a:pt x="901854" y="307806"/>
                    <a:pt x="901854" y="540536"/>
                  </a:cubicBezTo>
                  <a:cubicBezTo>
                    <a:pt x="901854" y="766904"/>
                    <a:pt x="723305" y="951682"/>
                    <a:pt x="499214" y="961392"/>
                  </a:cubicBezTo>
                  <a:lnTo>
                    <a:pt x="964607" y="961392"/>
                  </a:lnTo>
                  <a:lnTo>
                    <a:pt x="964607" y="0"/>
                  </a:lnTo>
                  <a:lnTo>
                    <a:pt x="0" y="0"/>
                  </a:lnTo>
                  <a:lnTo>
                    <a:pt x="0" y="119144"/>
                  </a:lnTo>
                  <a:lnTo>
                    <a:pt x="480462" y="119144"/>
                  </a:lnTo>
                  <a:close/>
                </a:path>
              </a:pathLst>
            </a:custGeom>
            <a:solidFill>
              <a:srgbClr val="63B1BC"/>
            </a:solidFill>
            <a:ln w="6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 sz="2315"/>
            </a:p>
          </p:txBody>
        </p:sp>
        <p:sp>
          <p:nvSpPr>
            <p:cNvPr id="21" name="Forma Livre: Forma 20">
              <a:extLst>
                <a:ext uri="{FF2B5EF4-FFF2-40B4-BE49-F238E27FC236}">
                  <a16:creationId xmlns:a16="http://schemas.microsoft.com/office/drawing/2014/main" id="{909F2BDC-A282-40DD-BDD4-65EF2D58B0A1}"/>
                </a:ext>
              </a:extLst>
            </p:cNvPr>
            <p:cNvSpPr/>
            <p:nvPr/>
          </p:nvSpPr>
          <p:spPr>
            <a:xfrm>
              <a:off x="5107952" y="2621778"/>
              <a:ext cx="901853" cy="842783"/>
            </a:xfrm>
            <a:custGeom>
              <a:avLst/>
              <a:gdLst>
                <a:gd name="connsiteX0" fmla="*/ 0 w 901853"/>
                <a:gd name="connsiteY0" fmla="*/ 842784 h 842783"/>
                <a:gd name="connsiteX1" fmla="*/ 480462 w 901853"/>
                <a:gd name="connsiteY1" fmla="*/ 842784 h 842783"/>
                <a:gd name="connsiteX2" fmla="*/ 901854 w 901853"/>
                <a:gd name="connsiteY2" fmla="*/ 421392 h 842783"/>
                <a:gd name="connsiteX3" fmla="*/ 480462 w 901853"/>
                <a:gd name="connsiteY3" fmla="*/ 0 h 842783"/>
                <a:gd name="connsiteX4" fmla="*/ 0 w 901853"/>
                <a:gd name="connsiteY4" fmla="*/ 0 h 842783"/>
                <a:gd name="connsiteX5" fmla="*/ 0 w 901853"/>
                <a:gd name="connsiteY5" fmla="*/ 842784 h 842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1853" h="842783">
                  <a:moveTo>
                    <a:pt x="0" y="842784"/>
                  </a:moveTo>
                  <a:lnTo>
                    <a:pt x="480462" y="842784"/>
                  </a:lnTo>
                  <a:cubicBezTo>
                    <a:pt x="713259" y="842784"/>
                    <a:pt x="901854" y="654122"/>
                    <a:pt x="901854" y="421392"/>
                  </a:cubicBezTo>
                  <a:cubicBezTo>
                    <a:pt x="901854" y="188662"/>
                    <a:pt x="713192" y="0"/>
                    <a:pt x="480462" y="0"/>
                  </a:cubicBezTo>
                  <a:lnTo>
                    <a:pt x="0" y="0"/>
                  </a:lnTo>
                  <a:lnTo>
                    <a:pt x="0" y="842784"/>
                  </a:lnTo>
                  <a:close/>
                </a:path>
              </a:pathLst>
            </a:custGeom>
            <a:solidFill>
              <a:srgbClr val="1F2A44"/>
            </a:solidFill>
            <a:ln w="6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 sz="2315"/>
            </a:p>
          </p:txBody>
        </p:sp>
      </p:grpSp>
    </p:spTree>
    <p:extLst>
      <p:ext uri="{BB962C8B-B14F-4D97-AF65-F5344CB8AC3E}">
        <p14:creationId xmlns:p14="http://schemas.microsoft.com/office/powerpoint/2010/main" val="193799847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cerramento Escu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áfico 13">
            <a:extLst>
              <a:ext uri="{FF2B5EF4-FFF2-40B4-BE49-F238E27FC236}">
                <a16:creationId xmlns:a16="http://schemas.microsoft.com/office/drawing/2014/main" id="{74BEF64D-18A4-48E9-A977-19AAF603D209}"/>
              </a:ext>
            </a:extLst>
          </p:cNvPr>
          <p:cNvGrpSpPr/>
          <p:nvPr userDrawn="1"/>
        </p:nvGrpSpPr>
        <p:grpSpPr>
          <a:xfrm>
            <a:off x="0" y="0"/>
            <a:ext cx="13442950" cy="7561263"/>
            <a:chOff x="0" y="0"/>
            <a:chExt cx="12192000" cy="6858000"/>
          </a:xfrm>
        </p:grpSpPr>
        <p:sp>
          <p:nvSpPr>
            <p:cNvPr id="56" name="Forma Livre: Forma 55">
              <a:extLst>
                <a:ext uri="{FF2B5EF4-FFF2-40B4-BE49-F238E27FC236}">
                  <a16:creationId xmlns:a16="http://schemas.microsoft.com/office/drawing/2014/main" id="{202C9818-9C2F-49AC-B1B9-D5196959660F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custGeom>
              <a:avLst/>
              <a:gdLst>
                <a:gd name="connsiteX0" fmla="*/ 0 w 12192000"/>
                <a:gd name="connsiteY0" fmla="*/ 0 h 6858000"/>
                <a:gd name="connsiteX1" fmla="*/ 12192000 w 12192000"/>
                <a:gd name="connsiteY1" fmla="*/ 0 h 6858000"/>
                <a:gd name="connsiteX2" fmla="*/ 12192000 w 12192000"/>
                <a:gd name="connsiteY2" fmla="*/ 6858000 h 6858000"/>
                <a:gd name="connsiteX3" fmla="*/ 0 w 12192000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92000" h="6858000">
                  <a:moveTo>
                    <a:pt x="0" y="0"/>
                  </a:moveTo>
                  <a:lnTo>
                    <a:pt x="12192000" y="0"/>
                  </a:lnTo>
                  <a:lnTo>
                    <a:pt x="12192000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1C253C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 sz="2315" dirty="0"/>
            </a:p>
          </p:txBody>
        </p:sp>
        <p:grpSp>
          <p:nvGrpSpPr>
            <p:cNvPr id="57" name="Gráfico 13">
              <a:extLst>
                <a:ext uri="{FF2B5EF4-FFF2-40B4-BE49-F238E27FC236}">
                  <a16:creationId xmlns:a16="http://schemas.microsoft.com/office/drawing/2014/main" id="{272348FE-6D97-409C-825D-CE8407BCD14C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  <a:solidFill>
              <a:srgbClr val="172033"/>
            </a:solidFill>
          </p:grpSpPr>
          <p:sp>
            <p:nvSpPr>
              <p:cNvPr id="58" name="Forma Livre: Forma 57">
                <a:extLst>
                  <a:ext uri="{FF2B5EF4-FFF2-40B4-BE49-F238E27FC236}">
                    <a16:creationId xmlns:a16="http://schemas.microsoft.com/office/drawing/2014/main" id="{79E37BE1-D91E-4734-B364-612371A79FDB}"/>
                  </a:ext>
                </a:extLst>
              </p:cNvPr>
              <p:cNvSpPr/>
              <p:nvPr/>
            </p:nvSpPr>
            <p:spPr>
              <a:xfrm>
                <a:off x="7933055" y="2259329"/>
                <a:ext cx="4258944" cy="4598035"/>
              </a:xfrm>
              <a:custGeom>
                <a:avLst/>
                <a:gdLst>
                  <a:gd name="connsiteX0" fmla="*/ 0 w 4258944"/>
                  <a:gd name="connsiteY0" fmla="*/ 1483995 h 4598035"/>
                  <a:gd name="connsiteX1" fmla="*/ 1494155 w 4258944"/>
                  <a:gd name="connsiteY1" fmla="*/ 2889250 h 4598035"/>
                  <a:gd name="connsiteX2" fmla="*/ 1494155 w 4258944"/>
                  <a:gd name="connsiteY2" fmla="*/ 2889250 h 4598035"/>
                  <a:gd name="connsiteX3" fmla="*/ 1494155 w 4258944"/>
                  <a:gd name="connsiteY3" fmla="*/ 2889250 h 4598035"/>
                  <a:gd name="connsiteX4" fmla="*/ 3310890 w 4258944"/>
                  <a:gd name="connsiteY4" fmla="*/ 4598035 h 4598035"/>
                  <a:gd name="connsiteX5" fmla="*/ 4258945 w 4258944"/>
                  <a:gd name="connsiteY5" fmla="*/ 4598035 h 4598035"/>
                  <a:gd name="connsiteX6" fmla="*/ 4258945 w 4258944"/>
                  <a:gd name="connsiteY6" fmla="*/ 2693035 h 4598035"/>
                  <a:gd name="connsiteX7" fmla="*/ 1395730 w 4258944"/>
                  <a:gd name="connsiteY7" fmla="*/ 0 h 4598035"/>
                  <a:gd name="connsiteX8" fmla="*/ 0 w 4258944"/>
                  <a:gd name="connsiteY8" fmla="*/ 1483995 h 45980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258944" h="4598035">
                    <a:moveTo>
                      <a:pt x="0" y="1483995"/>
                    </a:moveTo>
                    <a:lnTo>
                      <a:pt x="1494155" y="2889250"/>
                    </a:lnTo>
                    <a:cubicBezTo>
                      <a:pt x="1494155" y="2889250"/>
                      <a:pt x="1494155" y="2889250"/>
                      <a:pt x="1494155" y="2889250"/>
                    </a:cubicBezTo>
                    <a:cubicBezTo>
                      <a:pt x="1494155" y="2889250"/>
                      <a:pt x="1494155" y="2889250"/>
                      <a:pt x="1494155" y="2889250"/>
                    </a:cubicBezTo>
                    <a:lnTo>
                      <a:pt x="3310890" y="4598035"/>
                    </a:lnTo>
                    <a:lnTo>
                      <a:pt x="4258945" y="4598035"/>
                    </a:lnTo>
                    <a:lnTo>
                      <a:pt x="4258945" y="2693035"/>
                    </a:lnTo>
                    <a:lnTo>
                      <a:pt x="1395730" y="0"/>
                    </a:lnTo>
                    <a:lnTo>
                      <a:pt x="0" y="1483995"/>
                    </a:lnTo>
                    <a:close/>
                  </a:path>
                </a:pathLst>
              </a:custGeom>
              <a:solidFill>
                <a:schemeClr val="accent1"/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2315"/>
              </a:p>
            </p:txBody>
          </p:sp>
          <p:sp>
            <p:nvSpPr>
              <p:cNvPr id="59" name="Forma Livre: Forma 58">
                <a:extLst>
                  <a:ext uri="{FF2B5EF4-FFF2-40B4-BE49-F238E27FC236}">
                    <a16:creationId xmlns:a16="http://schemas.microsoft.com/office/drawing/2014/main" id="{C27F5AF5-5478-45B4-A324-75A4FE461DE6}"/>
                  </a:ext>
                </a:extLst>
              </p:cNvPr>
              <p:cNvSpPr/>
              <p:nvPr/>
            </p:nvSpPr>
            <p:spPr>
              <a:xfrm>
                <a:off x="0" y="0"/>
                <a:ext cx="1935479" cy="2488564"/>
              </a:xfrm>
              <a:custGeom>
                <a:avLst/>
                <a:gdLst>
                  <a:gd name="connsiteX0" fmla="*/ 826770 w 1935479"/>
                  <a:gd name="connsiteY0" fmla="*/ 0 h 2488564"/>
                  <a:gd name="connsiteX1" fmla="*/ 0 w 1935479"/>
                  <a:gd name="connsiteY1" fmla="*/ 0 h 2488564"/>
                  <a:gd name="connsiteX2" fmla="*/ 0 w 1935479"/>
                  <a:gd name="connsiteY2" fmla="*/ 878840 h 2488564"/>
                  <a:gd name="connsiteX3" fmla="*/ 0 w 1935479"/>
                  <a:gd name="connsiteY3" fmla="*/ 2488565 h 2488564"/>
                  <a:gd name="connsiteX4" fmla="*/ 649605 w 1935479"/>
                  <a:gd name="connsiteY4" fmla="*/ 1367155 h 2488564"/>
                  <a:gd name="connsiteX5" fmla="*/ 1935480 w 1935479"/>
                  <a:gd name="connsiteY5" fmla="*/ 0 h 2488564"/>
                  <a:gd name="connsiteX6" fmla="*/ 826770 w 1935479"/>
                  <a:gd name="connsiteY6" fmla="*/ 0 h 24885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935479" h="2488564">
                    <a:moveTo>
                      <a:pt x="826770" y="0"/>
                    </a:moveTo>
                    <a:lnTo>
                      <a:pt x="0" y="0"/>
                    </a:lnTo>
                    <a:lnTo>
                      <a:pt x="0" y="878840"/>
                    </a:lnTo>
                    <a:lnTo>
                      <a:pt x="0" y="2488565"/>
                    </a:lnTo>
                    <a:cubicBezTo>
                      <a:pt x="123190" y="2082165"/>
                      <a:pt x="339090" y="1697355"/>
                      <a:pt x="649605" y="1367155"/>
                    </a:cubicBezTo>
                    <a:lnTo>
                      <a:pt x="1935480" y="0"/>
                    </a:lnTo>
                    <a:lnTo>
                      <a:pt x="826770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2315"/>
              </a:p>
            </p:txBody>
          </p:sp>
          <p:sp>
            <p:nvSpPr>
              <p:cNvPr id="60" name="Forma Livre: Forma 59">
                <a:extLst>
                  <a:ext uri="{FF2B5EF4-FFF2-40B4-BE49-F238E27FC236}">
                    <a16:creationId xmlns:a16="http://schemas.microsoft.com/office/drawing/2014/main" id="{CFC7CAFC-2357-4CB4-B0C3-C260E7CB9A1A}"/>
                  </a:ext>
                </a:extLst>
              </p:cNvPr>
              <p:cNvSpPr/>
              <p:nvPr/>
            </p:nvSpPr>
            <p:spPr>
              <a:xfrm>
                <a:off x="0" y="4147820"/>
                <a:ext cx="10388600" cy="2710179"/>
              </a:xfrm>
              <a:custGeom>
                <a:avLst/>
                <a:gdLst>
                  <a:gd name="connsiteX0" fmla="*/ 9427845 w 10388600"/>
                  <a:gd name="connsiteY0" fmla="*/ 1001395 h 2710179"/>
                  <a:gd name="connsiteX1" fmla="*/ 9427845 w 10388600"/>
                  <a:gd name="connsiteY1" fmla="*/ 1001395 h 2710179"/>
                  <a:gd name="connsiteX2" fmla="*/ 8761095 w 10388600"/>
                  <a:gd name="connsiteY2" fmla="*/ 515620 h 2710179"/>
                  <a:gd name="connsiteX3" fmla="*/ 8322945 w 10388600"/>
                  <a:gd name="connsiteY3" fmla="*/ 315595 h 2710179"/>
                  <a:gd name="connsiteX4" fmla="*/ 8020050 w 10388600"/>
                  <a:gd name="connsiteY4" fmla="*/ 219710 h 2710179"/>
                  <a:gd name="connsiteX5" fmla="*/ 7710806 w 10388600"/>
                  <a:gd name="connsiteY5" fmla="*/ 154305 h 2710179"/>
                  <a:gd name="connsiteX6" fmla="*/ 6771006 w 10388600"/>
                  <a:gd name="connsiteY6" fmla="*/ 138430 h 2710179"/>
                  <a:gd name="connsiteX7" fmla="*/ 6308090 w 10388600"/>
                  <a:gd name="connsiteY7" fmla="*/ 231140 h 2710179"/>
                  <a:gd name="connsiteX8" fmla="*/ 6007100 w 10388600"/>
                  <a:gd name="connsiteY8" fmla="*/ 330200 h 2710179"/>
                  <a:gd name="connsiteX9" fmla="*/ 5168265 w 10388600"/>
                  <a:gd name="connsiteY9" fmla="*/ 805815 h 2710179"/>
                  <a:gd name="connsiteX10" fmla="*/ 4799330 w 10388600"/>
                  <a:gd name="connsiteY10" fmla="*/ 1143000 h 2710179"/>
                  <a:gd name="connsiteX11" fmla="*/ 4799330 w 10388600"/>
                  <a:gd name="connsiteY11" fmla="*/ 1143000 h 2710179"/>
                  <a:gd name="connsiteX12" fmla="*/ 4799330 w 10388600"/>
                  <a:gd name="connsiteY12" fmla="*/ 1143000 h 2710179"/>
                  <a:gd name="connsiteX13" fmla="*/ 4809490 w 10388600"/>
                  <a:gd name="connsiteY13" fmla="*/ 1132205 h 2710179"/>
                  <a:gd name="connsiteX14" fmla="*/ 777875 w 10388600"/>
                  <a:gd name="connsiteY14" fmla="*/ 1255395 h 2710179"/>
                  <a:gd name="connsiteX15" fmla="*/ 0 w 10388600"/>
                  <a:gd name="connsiteY15" fmla="*/ 0 h 2710179"/>
                  <a:gd name="connsiteX16" fmla="*/ 0 w 10388600"/>
                  <a:gd name="connsiteY16" fmla="*/ 1082675 h 2710179"/>
                  <a:gd name="connsiteX17" fmla="*/ 0 w 10388600"/>
                  <a:gd name="connsiteY17" fmla="*/ 2710180 h 2710179"/>
                  <a:gd name="connsiteX18" fmla="*/ 1730375 w 10388600"/>
                  <a:gd name="connsiteY18" fmla="*/ 2710180 h 2710179"/>
                  <a:gd name="connsiteX19" fmla="*/ 3325495 w 10388600"/>
                  <a:gd name="connsiteY19" fmla="*/ 2710180 h 2710179"/>
                  <a:gd name="connsiteX20" fmla="*/ 10388600 w 10388600"/>
                  <a:gd name="connsiteY20" fmla="*/ 2710180 h 2710179"/>
                  <a:gd name="connsiteX21" fmla="*/ 9427845 w 10388600"/>
                  <a:gd name="connsiteY21" fmla="*/ 1001395 h 27101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0388600" h="2710179">
                    <a:moveTo>
                      <a:pt x="9427845" y="1001395"/>
                    </a:moveTo>
                    <a:lnTo>
                      <a:pt x="9427845" y="1001395"/>
                    </a:lnTo>
                    <a:cubicBezTo>
                      <a:pt x="9221470" y="807085"/>
                      <a:pt x="8997315" y="645795"/>
                      <a:pt x="8761095" y="515620"/>
                    </a:cubicBezTo>
                    <a:cubicBezTo>
                      <a:pt x="8618855" y="437515"/>
                      <a:pt x="8472805" y="370840"/>
                      <a:pt x="8322945" y="315595"/>
                    </a:cubicBezTo>
                    <a:cubicBezTo>
                      <a:pt x="8223250" y="278765"/>
                      <a:pt x="8122285" y="247015"/>
                      <a:pt x="8020050" y="219710"/>
                    </a:cubicBezTo>
                    <a:cubicBezTo>
                      <a:pt x="7917815" y="193040"/>
                      <a:pt x="7814945" y="170815"/>
                      <a:pt x="7710806" y="154305"/>
                    </a:cubicBezTo>
                    <a:cubicBezTo>
                      <a:pt x="7399656" y="104140"/>
                      <a:pt x="7082790" y="98425"/>
                      <a:pt x="6771006" y="138430"/>
                    </a:cubicBezTo>
                    <a:cubicBezTo>
                      <a:pt x="6614795" y="158115"/>
                      <a:pt x="6460490" y="189230"/>
                      <a:pt x="6308090" y="231140"/>
                    </a:cubicBezTo>
                    <a:cubicBezTo>
                      <a:pt x="6206490" y="259080"/>
                      <a:pt x="6106160" y="292100"/>
                      <a:pt x="6007100" y="330200"/>
                    </a:cubicBezTo>
                    <a:cubicBezTo>
                      <a:pt x="5710555" y="444500"/>
                      <a:pt x="5427345" y="602615"/>
                      <a:pt x="5168265" y="805815"/>
                    </a:cubicBezTo>
                    <a:cubicBezTo>
                      <a:pt x="5038725" y="907415"/>
                      <a:pt x="4915535" y="1019810"/>
                      <a:pt x="4799330" y="1143000"/>
                    </a:cubicBezTo>
                    <a:cubicBezTo>
                      <a:pt x="4799330" y="1143000"/>
                      <a:pt x="4799330" y="1143000"/>
                      <a:pt x="4799330" y="1143000"/>
                    </a:cubicBezTo>
                    <a:lnTo>
                      <a:pt x="4799330" y="1143000"/>
                    </a:lnTo>
                    <a:lnTo>
                      <a:pt x="4809490" y="1132205"/>
                    </a:lnTo>
                    <a:cubicBezTo>
                      <a:pt x="3730625" y="2279650"/>
                      <a:pt x="1925320" y="2334895"/>
                      <a:pt x="777875" y="1255395"/>
                    </a:cubicBezTo>
                    <a:cubicBezTo>
                      <a:pt x="400050" y="899795"/>
                      <a:pt x="140335" y="464820"/>
                      <a:pt x="0" y="0"/>
                    </a:cubicBezTo>
                    <a:lnTo>
                      <a:pt x="0" y="1082675"/>
                    </a:lnTo>
                    <a:lnTo>
                      <a:pt x="0" y="2710180"/>
                    </a:lnTo>
                    <a:lnTo>
                      <a:pt x="1730375" y="2710180"/>
                    </a:lnTo>
                    <a:lnTo>
                      <a:pt x="3325495" y="2710180"/>
                    </a:lnTo>
                    <a:lnTo>
                      <a:pt x="10388600" y="2710180"/>
                    </a:lnTo>
                    <a:cubicBezTo>
                      <a:pt x="10255250" y="2077720"/>
                      <a:pt x="9934575" y="1477645"/>
                      <a:pt x="9427845" y="1001395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2315"/>
              </a:p>
            </p:txBody>
          </p:sp>
          <p:sp>
            <p:nvSpPr>
              <p:cNvPr id="61" name="Forma Livre: Forma 60">
                <a:extLst>
                  <a:ext uri="{FF2B5EF4-FFF2-40B4-BE49-F238E27FC236}">
                    <a16:creationId xmlns:a16="http://schemas.microsoft.com/office/drawing/2014/main" id="{54EA6B73-5E58-4FC9-9854-6DB6824CC765}"/>
                  </a:ext>
                </a:extLst>
              </p:cNvPr>
              <p:cNvSpPr/>
              <p:nvPr/>
            </p:nvSpPr>
            <p:spPr>
              <a:xfrm>
                <a:off x="9427209" y="5148579"/>
                <a:ext cx="476" cy="282"/>
              </a:xfrm>
              <a:custGeom>
                <a:avLst/>
                <a:gdLst>
                  <a:gd name="connsiteX0" fmla="*/ 0 w 476"/>
                  <a:gd name="connsiteY0" fmla="*/ 0 h 282"/>
                  <a:gd name="connsiteX1" fmla="*/ 0 w 476"/>
                  <a:gd name="connsiteY1" fmla="*/ 0 h 282"/>
                  <a:gd name="connsiteX2" fmla="*/ 0 w 476"/>
                  <a:gd name="connsiteY2" fmla="*/ 0 h 282"/>
                  <a:gd name="connsiteX3" fmla="*/ 0 w 476"/>
                  <a:gd name="connsiteY3" fmla="*/ 0 h 282"/>
                  <a:gd name="connsiteX4" fmla="*/ 0 w 476"/>
                  <a:gd name="connsiteY4" fmla="*/ 0 h 2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" h="282">
                    <a:moveTo>
                      <a:pt x="0" y="0"/>
                    </a:moveTo>
                    <a:lnTo>
                      <a:pt x="0" y="0"/>
                    </a:lnTo>
                    <a:cubicBezTo>
                      <a:pt x="635" y="635"/>
                      <a:pt x="635" y="0"/>
                      <a:pt x="0" y="0"/>
                    </a:cubicBezTo>
                    <a:cubicBezTo>
                      <a:pt x="635" y="0"/>
                      <a:pt x="0" y="0"/>
                      <a:pt x="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72033"/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2315"/>
              </a:p>
            </p:txBody>
          </p:sp>
          <p:sp>
            <p:nvSpPr>
              <p:cNvPr id="62" name="Forma Livre: Forma 61">
                <a:extLst>
                  <a:ext uri="{FF2B5EF4-FFF2-40B4-BE49-F238E27FC236}">
                    <a16:creationId xmlns:a16="http://schemas.microsoft.com/office/drawing/2014/main" id="{A98E029A-DD61-46A3-AB49-16FD3E402B3B}"/>
                  </a:ext>
                </a:extLst>
              </p:cNvPr>
              <p:cNvSpPr/>
              <p:nvPr/>
            </p:nvSpPr>
            <p:spPr>
              <a:xfrm>
                <a:off x="4799965" y="5290184"/>
                <a:ext cx="6350" cy="6350"/>
              </a:xfrm>
              <a:custGeom>
                <a:avLst/>
                <a:gdLst>
                  <a:gd name="connsiteX0" fmla="*/ 0 w 6350"/>
                  <a:gd name="connsiteY0" fmla="*/ 0 h 6350"/>
                  <a:gd name="connsiteX1" fmla="*/ 0 w 6350"/>
                  <a:gd name="connsiteY1" fmla="*/ 0 h 6350"/>
                  <a:gd name="connsiteX2" fmla="*/ 0 w 6350"/>
                  <a:gd name="connsiteY2" fmla="*/ 0 h 6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350" h="635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72033"/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2315"/>
              </a:p>
            </p:txBody>
          </p:sp>
          <p:sp>
            <p:nvSpPr>
              <p:cNvPr id="63" name="Forma Livre: Forma 62">
                <a:extLst>
                  <a:ext uri="{FF2B5EF4-FFF2-40B4-BE49-F238E27FC236}">
                    <a16:creationId xmlns:a16="http://schemas.microsoft.com/office/drawing/2014/main" id="{D62436E6-A422-4C1E-89B1-A10A7E8A84E2}"/>
                  </a:ext>
                </a:extLst>
              </p:cNvPr>
              <p:cNvSpPr/>
              <p:nvPr/>
            </p:nvSpPr>
            <p:spPr>
              <a:xfrm>
                <a:off x="3948429" y="0"/>
                <a:ext cx="5724525" cy="2910839"/>
              </a:xfrm>
              <a:custGeom>
                <a:avLst/>
                <a:gdLst>
                  <a:gd name="connsiteX0" fmla="*/ 5326380 w 5724525"/>
                  <a:gd name="connsiteY0" fmla="*/ 537210 h 2910839"/>
                  <a:gd name="connsiteX1" fmla="*/ 5417185 w 5724525"/>
                  <a:gd name="connsiteY1" fmla="*/ 436245 h 2910839"/>
                  <a:gd name="connsiteX2" fmla="*/ 5411470 w 5724525"/>
                  <a:gd name="connsiteY2" fmla="*/ 442595 h 2910839"/>
                  <a:gd name="connsiteX3" fmla="*/ 5724526 w 5724525"/>
                  <a:gd name="connsiteY3" fmla="*/ 0 h 2910839"/>
                  <a:gd name="connsiteX4" fmla="*/ 0 w 5724525"/>
                  <a:gd name="connsiteY4" fmla="*/ 0 h 2910839"/>
                  <a:gd name="connsiteX5" fmla="*/ 3094355 w 5724525"/>
                  <a:gd name="connsiteY5" fmla="*/ 2910840 h 2910839"/>
                  <a:gd name="connsiteX6" fmla="*/ 5326380 w 5724525"/>
                  <a:gd name="connsiteY6" fmla="*/ 537210 h 2910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724525" h="2910839">
                    <a:moveTo>
                      <a:pt x="5326380" y="537210"/>
                    </a:moveTo>
                    <a:cubicBezTo>
                      <a:pt x="5357495" y="504190"/>
                      <a:pt x="5387976" y="470535"/>
                      <a:pt x="5417185" y="436245"/>
                    </a:cubicBezTo>
                    <a:lnTo>
                      <a:pt x="5411470" y="442595"/>
                    </a:lnTo>
                    <a:cubicBezTo>
                      <a:pt x="5531485" y="302895"/>
                      <a:pt x="5636260" y="154940"/>
                      <a:pt x="5724526" y="0"/>
                    </a:cubicBezTo>
                    <a:lnTo>
                      <a:pt x="0" y="0"/>
                    </a:lnTo>
                    <a:lnTo>
                      <a:pt x="3094355" y="2910840"/>
                    </a:lnTo>
                    <a:lnTo>
                      <a:pt x="5326380" y="537210"/>
                    </a:lnTo>
                    <a:close/>
                  </a:path>
                </a:pathLst>
              </a:custGeom>
              <a:solidFill>
                <a:schemeClr val="accent1"/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2315"/>
              </a:p>
            </p:txBody>
          </p:sp>
          <p:sp>
            <p:nvSpPr>
              <p:cNvPr id="64" name="Forma Livre: Forma 63">
                <a:extLst>
                  <a:ext uri="{FF2B5EF4-FFF2-40B4-BE49-F238E27FC236}">
                    <a16:creationId xmlns:a16="http://schemas.microsoft.com/office/drawing/2014/main" id="{83D28274-B9B6-47B4-9141-D0DB1872EB4C}"/>
                  </a:ext>
                </a:extLst>
              </p:cNvPr>
              <p:cNvSpPr/>
              <p:nvPr/>
            </p:nvSpPr>
            <p:spPr>
              <a:xfrm>
                <a:off x="9359900" y="0"/>
                <a:ext cx="313690" cy="442594"/>
              </a:xfrm>
              <a:custGeom>
                <a:avLst/>
                <a:gdLst>
                  <a:gd name="connsiteX0" fmla="*/ 313690 w 313690"/>
                  <a:gd name="connsiteY0" fmla="*/ 0 h 442594"/>
                  <a:gd name="connsiteX1" fmla="*/ 313690 w 313690"/>
                  <a:gd name="connsiteY1" fmla="*/ 0 h 442594"/>
                  <a:gd name="connsiteX2" fmla="*/ 0 w 313690"/>
                  <a:gd name="connsiteY2" fmla="*/ 442595 h 442594"/>
                  <a:gd name="connsiteX3" fmla="*/ 5715 w 313690"/>
                  <a:gd name="connsiteY3" fmla="*/ 436245 h 442594"/>
                  <a:gd name="connsiteX4" fmla="*/ 313690 w 313690"/>
                  <a:gd name="connsiteY4" fmla="*/ 0 h 442594"/>
                  <a:gd name="connsiteX5" fmla="*/ 313690 w 313690"/>
                  <a:gd name="connsiteY5" fmla="*/ 0 h 4425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3690" h="442594">
                    <a:moveTo>
                      <a:pt x="313690" y="0"/>
                    </a:moveTo>
                    <a:lnTo>
                      <a:pt x="313690" y="0"/>
                    </a:lnTo>
                    <a:cubicBezTo>
                      <a:pt x="224790" y="154305"/>
                      <a:pt x="120015" y="302895"/>
                      <a:pt x="0" y="442595"/>
                    </a:cubicBezTo>
                    <a:lnTo>
                      <a:pt x="5715" y="436245"/>
                    </a:lnTo>
                    <a:cubicBezTo>
                      <a:pt x="123825" y="298450"/>
                      <a:pt x="226060" y="152400"/>
                      <a:pt x="313690" y="0"/>
                    </a:cubicBezTo>
                    <a:lnTo>
                      <a:pt x="313690" y="0"/>
                    </a:lnTo>
                    <a:close/>
                  </a:path>
                </a:pathLst>
              </a:custGeom>
              <a:solidFill>
                <a:srgbClr val="172033"/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2315"/>
              </a:p>
            </p:txBody>
          </p:sp>
        </p:grpSp>
      </p:grpSp>
      <p:sp>
        <p:nvSpPr>
          <p:cNvPr id="5123" name="AutoShape 3"/>
          <p:cNvSpPr>
            <a:spLocks noChangeAspect="1" noChangeArrowheads="1" noTextEdit="1"/>
          </p:cNvSpPr>
          <p:nvPr/>
        </p:nvSpPr>
        <p:spPr bwMode="auto">
          <a:xfrm>
            <a:off x="217531" y="1"/>
            <a:ext cx="13007890" cy="7561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5" tIns="45717" rIns="91435" bIns="45717" numCol="1" anchor="t" anchorCtr="0" compatLnSpc="1">
            <a:prstTxWarp prst="textNoShape">
              <a:avLst/>
            </a:prstTxWarp>
          </a:bodyPr>
          <a:lstStyle/>
          <a:p>
            <a:endParaRPr lang="pt-BR" sz="2099"/>
          </a:p>
        </p:txBody>
      </p:sp>
      <p:sp>
        <p:nvSpPr>
          <p:cNvPr id="5129" name="Freeform 9"/>
          <p:cNvSpPr>
            <a:spLocks/>
          </p:cNvSpPr>
          <p:nvPr/>
        </p:nvSpPr>
        <p:spPr bwMode="auto">
          <a:xfrm>
            <a:off x="5622320" y="5889627"/>
            <a:ext cx="600703" cy="1228725"/>
          </a:xfrm>
          <a:custGeom>
            <a:avLst/>
            <a:gdLst/>
            <a:ahLst/>
            <a:cxnLst>
              <a:cxn ang="0">
                <a:pos x="0" y="2300"/>
              </a:cxn>
              <a:cxn ang="0">
                <a:pos x="846" y="0"/>
              </a:cxn>
              <a:cxn ang="0">
                <a:pos x="902" y="21"/>
              </a:cxn>
              <a:cxn ang="0">
                <a:pos x="56" y="2321"/>
              </a:cxn>
              <a:cxn ang="0">
                <a:pos x="0" y="2300"/>
              </a:cxn>
            </a:cxnLst>
            <a:rect l="0" t="0" r="r" b="b"/>
            <a:pathLst>
              <a:path w="902" h="2321">
                <a:moveTo>
                  <a:pt x="0" y="2300"/>
                </a:moveTo>
                <a:lnTo>
                  <a:pt x="846" y="0"/>
                </a:lnTo>
                <a:lnTo>
                  <a:pt x="902" y="21"/>
                </a:lnTo>
                <a:lnTo>
                  <a:pt x="56" y="2321"/>
                </a:lnTo>
                <a:lnTo>
                  <a:pt x="0" y="2300"/>
                </a:lnTo>
                <a:close/>
              </a:path>
            </a:pathLst>
          </a:custGeom>
          <a:solidFill>
            <a:schemeClr val="accent5"/>
          </a:solidFill>
          <a:ln w="9525">
            <a:noFill/>
            <a:round/>
            <a:headEnd/>
            <a:tailEnd/>
          </a:ln>
        </p:spPr>
        <p:txBody>
          <a:bodyPr vert="horz" wrap="square" lIns="91435" tIns="45717" rIns="91435" bIns="45717" numCol="1" anchor="t" anchorCtr="0" compatLnSpc="1">
            <a:prstTxWarp prst="textNoShape">
              <a:avLst/>
            </a:prstTxWarp>
          </a:bodyPr>
          <a:lstStyle/>
          <a:p>
            <a:endParaRPr lang="pt-BR" sz="2099" dirty="0"/>
          </a:p>
        </p:txBody>
      </p:sp>
      <p:sp>
        <p:nvSpPr>
          <p:cNvPr id="17" name="Espaço Reservado para Texto 16"/>
          <p:cNvSpPr>
            <a:spLocks noGrp="1"/>
          </p:cNvSpPr>
          <p:nvPr>
            <p:ph type="body" sz="quarter" idx="10" hasCustomPrompt="1"/>
          </p:nvPr>
        </p:nvSpPr>
        <p:spPr>
          <a:xfrm>
            <a:off x="3609936" y="2397404"/>
            <a:ext cx="6223081" cy="2592388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lang="pt-BR" b="1" dirty="0">
                <a:solidFill>
                  <a:schemeClr val="accent3"/>
                </a:solidFill>
                <a:latin typeface="+mj-lt"/>
              </a:defRPr>
            </a:lvl1pPr>
            <a:lvl2pPr algn="ctr">
              <a:buNone/>
              <a:defRPr b="1">
                <a:solidFill>
                  <a:schemeClr val="bg1"/>
                </a:solidFill>
                <a:latin typeface="Exo 2" pitchFamily="50" charset="0"/>
              </a:defRPr>
            </a:lvl2pPr>
            <a:lvl3pPr algn="ctr">
              <a:buNone/>
              <a:defRPr b="1">
                <a:solidFill>
                  <a:schemeClr val="bg1"/>
                </a:solidFill>
                <a:latin typeface="Exo 2" pitchFamily="50" charset="0"/>
              </a:defRPr>
            </a:lvl3pPr>
            <a:lvl4pPr algn="ctr">
              <a:buNone/>
              <a:defRPr b="1">
                <a:solidFill>
                  <a:schemeClr val="bg1"/>
                </a:solidFill>
                <a:latin typeface="Exo 2" pitchFamily="50" charset="0"/>
              </a:defRPr>
            </a:lvl4pPr>
            <a:lvl5pPr algn="ctr">
              <a:buNone/>
              <a:defRPr b="1">
                <a:solidFill>
                  <a:schemeClr val="bg1"/>
                </a:solidFill>
                <a:latin typeface="Exo 2" pitchFamily="50" charset="0"/>
              </a:defRPr>
            </a:lvl5pPr>
          </a:lstStyle>
          <a:p>
            <a:pPr lvl="0"/>
            <a:r>
              <a:rPr lang="pt-BR" dirty="0"/>
              <a:t>Clique para editar o texto de agradecimento.</a:t>
            </a:r>
          </a:p>
        </p:txBody>
      </p:sp>
      <p:sp>
        <p:nvSpPr>
          <p:cNvPr id="19" name="Espaço Reservado para Texto 18"/>
          <p:cNvSpPr>
            <a:spLocks noGrp="1"/>
          </p:cNvSpPr>
          <p:nvPr>
            <p:ph type="body" sz="quarter" idx="11" hasCustomPrompt="1"/>
          </p:nvPr>
        </p:nvSpPr>
        <p:spPr>
          <a:xfrm>
            <a:off x="6181659" y="5927701"/>
            <a:ext cx="4798598" cy="1152574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654" baseline="0">
                <a:solidFill>
                  <a:schemeClr val="accent2"/>
                </a:solidFill>
              </a:defRPr>
            </a:lvl1pPr>
            <a:lvl2pPr>
              <a:buNone/>
              <a:defRPr sz="1600">
                <a:solidFill>
                  <a:srgbClr val="32B9CD"/>
                </a:solidFill>
              </a:defRPr>
            </a:lvl2pPr>
            <a:lvl3pPr>
              <a:buNone/>
              <a:defRPr sz="1400">
                <a:solidFill>
                  <a:srgbClr val="32B9CD"/>
                </a:solidFill>
              </a:defRPr>
            </a:lvl3pPr>
            <a:lvl4pPr>
              <a:buNone/>
              <a:defRPr sz="1200">
                <a:solidFill>
                  <a:srgbClr val="32B9CD"/>
                </a:solidFill>
              </a:defRPr>
            </a:lvl4pPr>
            <a:lvl5pPr>
              <a:buNone/>
              <a:defRPr sz="1200">
                <a:solidFill>
                  <a:srgbClr val="32B9CD"/>
                </a:solidFill>
              </a:defRPr>
            </a:lvl5pPr>
          </a:lstStyle>
          <a:p>
            <a:pPr lvl="0"/>
            <a:r>
              <a:rPr lang="pt-BR" dirty="0"/>
              <a:t>Clique para editar as informações de contatos (endereços, e-mails, telefones, etc.)</a:t>
            </a:r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5735D268-D3CD-4A1F-8AB1-12AA44874FC1}"/>
              </a:ext>
            </a:extLst>
          </p:cNvPr>
          <p:cNvGrpSpPr/>
          <p:nvPr userDrawn="1"/>
        </p:nvGrpSpPr>
        <p:grpSpPr>
          <a:xfrm>
            <a:off x="3098324" y="5902971"/>
            <a:ext cx="2292573" cy="1177305"/>
            <a:chOff x="2810005" y="5353943"/>
            <a:chExt cx="2079235" cy="1067805"/>
          </a:xfrm>
        </p:grpSpPr>
        <p:grpSp>
          <p:nvGrpSpPr>
            <p:cNvPr id="28" name="Gráfico 3">
              <a:extLst>
                <a:ext uri="{FF2B5EF4-FFF2-40B4-BE49-F238E27FC236}">
                  <a16:creationId xmlns:a16="http://schemas.microsoft.com/office/drawing/2014/main" id="{33ED7346-C50F-4CFE-8936-1E6BC1A79EE7}"/>
                </a:ext>
              </a:extLst>
            </p:cNvPr>
            <p:cNvGrpSpPr/>
            <p:nvPr/>
          </p:nvGrpSpPr>
          <p:grpSpPr>
            <a:xfrm>
              <a:off x="3994990" y="5353943"/>
              <a:ext cx="894250" cy="1067377"/>
              <a:chOff x="6368511" y="2428093"/>
              <a:chExt cx="1676392" cy="2000942"/>
            </a:xfrm>
            <a:solidFill>
              <a:schemeClr val="accent2"/>
            </a:solidFill>
          </p:grpSpPr>
          <p:sp>
            <p:nvSpPr>
              <p:cNvPr id="37" name="Forma Livre: Forma 36">
                <a:extLst>
                  <a:ext uri="{FF2B5EF4-FFF2-40B4-BE49-F238E27FC236}">
                    <a16:creationId xmlns:a16="http://schemas.microsoft.com/office/drawing/2014/main" id="{F7358D6B-035A-464F-B3F0-98A5F0BF1C17}"/>
                  </a:ext>
                </a:extLst>
              </p:cNvPr>
              <p:cNvSpPr/>
              <p:nvPr/>
            </p:nvSpPr>
            <p:spPr>
              <a:xfrm>
                <a:off x="6368511" y="2502768"/>
                <a:ext cx="224090" cy="367746"/>
              </a:xfrm>
              <a:custGeom>
                <a:avLst/>
                <a:gdLst>
                  <a:gd name="connsiteX0" fmla="*/ 0 w 224090"/>
                  <a:gd name="connsiteY0" fmla="*/ 256907 h 367746"/>
                  <a:gd name="connsiteX1" fmla="*/ 40451 w 224090"/>
                  <a:gd name="connsiteY1" fmla="*/ 256907 h 367746"/>
                  <a:gd name="connsiteX2" fmla="*/ 115997 w 224090"/>
                  <a:gd name="connsiteY2" fmla="*/ 328903 h 367746"/>
                  <a:gd name="connsiteX3" fmla="*/ 184443 w 224090"/>
                  <a:gd name="connsiteY3" fmla="*/ 272177 h 367746"/>
                  <a:gd name="connsiteX4" fmla="*/ 126645 w 224090"/>
                  <a:gd name="connsiteY4" fmla="*/ 209423 h 367746"/>
                  <a:gd name="connsiteX5" fmla="*/ 81238 w 224090"/>
                  <a:gd name="connsiteY5" fmla="*/ 196632 h 367746"/>
                  <a:gd name="connsiteX6" fmla="*/ 6094 w 224090"/>
                  <a:gd name="connsiteY6" fmla="*/ 95034 h 367746"/>
                  <a:gd name="connsiteX7" fmla="*/ 111777 w 224090"/>
                  <a:gd name="connsiteY7" fmla="*/ 0 h 367746"/>
                  <a:gd name="connsiteX8" fmla="*/ 219536 w 224090"/>
                  <a:gd name="connsiteY8" fmla="*/ 95570 h 367746"/>
                  <a:gd name="connsiteX9" fmla="*/ 179085 w 224090"/>
                  <a:gd name="connsiteY9" fmla="*/ 95570 h 367746"/>
                  <a:gd name="connsiteX10" fmla="*/ 111710 w 224090"/>
                  <a:gd name="connsiteY10" fmla="*/ 38844 h 367746"/>
                  <a:gd name="connsiteX11" fmla="*/ 45742 w 224090"/>
                  <a:gd name="connsiteY11" fmla="*/ 95034 h 367746"/>
                  <a:gd name="connsiteX12" fmla="*/ 98919 w 224090"/>
                  <a:gd name="connsiteY12" fmla="*/ 158323 h 367746"/>
                  <a:gd name="connsiteX13" fmla="*/ 140777 w 224090"/>
                  <a:gd name="connsiteY13" fmla="*/ 170043 h 367746"/>
                  <a:gd name="connsiteX14" fmla="*/ 224091 w 224090"/>
                  <a:gd name="connsiteY14" fmla="*/ 272177 h 367746"/>
                  <a:gd name="connsiteX15" fmla="*/ 115796 w 224090"/>
                  <a:gd name="connsiteY15" fmla="*/ 367747 h 367746"/>
                  <a:gd name="connsiteX16" fmla="*/ 0 w 224090"/>
                  <a:gd name="connsiteY16" fmla="*/ 256907 h 3677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24090" h="367746">
                    <a:moveTo>
                      <a:pt x="0" y="256907"/>
                    </a:moveTo>
                    <a:lnTo>
                      <a:pt x="40451" y="256907"/>
                    </a:lnTo>
                    <a:cubicBezTo>
                      <a:pt x="46680" y="302850"/>
                      <a:pt x="77688" y="328903"/>
                      <a:pt x="115997" y="328903"/>
                    </a:cubicBezTo>
                    <a:cubicBezTo>
                      <a:pt x="156448" y="328903"/>
                      <a:pt x="184443" y="309949"/>
                      <a:pt x="184443" y="272177"/>
                    </a:cubicBezTo>
                    <a:cubicBezTo>
                      <a:pt x="184443" y="239896"/>
                      <a:pt x="167097" y="220608"/>
                      <a:pt x="126645" y="209423"/>
                    </a:cubicBezTo>
                    <a:lnTo>
                      <a:pt x="81238" y="196632"/>
                    </a:lnTo>
                    <a:cubicBezTo>
                      <a:pt x="28062" y="181764"/>
                      <a:pt x="6094" y="138499"/>
                      <a:pt x="6094" y="95034"/>
                    </a:cubicBezTo>
                    <a:cubicBezTo>
                      <a:pt x="6094" y="33687"/>
                      <a:pt x="54650" y="0"/>
                      <a:pt x="111777" y="0"/>
                    </a:cubicBezTo>
                    <a:cubicBezTo>
                      <a:pt x="173660" y="0"/>
                      <a:pt x="211969" y="34759"/>
                      <a:pt x="219536" y="95570"/>
                    </a:cubicBezTo>
                    <a:lnTo>
                      <a:pt x="179085" y="95570"/>
                    </a:lnTo>
                    <a:cubicBezTo>
                      <a:pt x="171450" y="61347"/>
                      <a:pt x="150019" y="38844"/>
                      <a:pt x="111710" y="38844"/>
                    </a:cubicBezTo>
                    <a:cubicBezTo>
                      <a:pt x="68781" y="38844"/>
                      <a:pt x="45742" y="63825"/>
                      <a:pt x="45742" y="95034"/>
                    </a:cubicBezTo>
                    <a:cubicBezTo>
                      <a:pt x="45742" y="127650"/>
                      <a:pt x="62084" y="148210"/>
                      <a:pt x="98919" y="158323"/>
                    </a:cubicBezTo>
                    <a:lnTo>
                      <a:pt x="140777" y="170043"/>
                    </a:lnTo>
                    <a:cubicBezTo>
                      <a:pt x="191274" y="184376"/>
                      <a:pt x="224091" y="215451"/>
                      <a:pt x="224091" y="272177"/>
                    </a:cubicBezTo>
                    <a:cubicBezTo>
                      <a:pt x="224091" y="329439"/>
                      <a:pt x="187389" y="367747"/>
                      <a:pt x="115796" y="367747"/>
                    </a:cubicBezTo>
                    <a:cubicBezTo>
                      <a:pt x="51234" y="367881"/>
                      <a:pt x="5090" y="325353"/>
                      <a:pt x="0" y="256907"/>
                    </a:cubicBezTo>
                    <a:close/>
                  </a:path>
                </a:pathLst>
              </a:custGeom>
              <a:grpFill/>
              <a:ln w="6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2315"/>
              </a:p>
            </p:txBody>
          </p:sp>
          <p:sp>
            <p:nvSpPr>
              <p:cNvPr id="38" name="Forma Livre: Forma 37">
                <a:extLst>
                  <a:ext uri="{FF2B5EF4-FFF2-40B4-BE49-F238E27FC236}">
                    <a16:creationId xmlns:a16="http://schemas.microsoft.com/office/drawing/2014/main" id="{96A968E6-0E4A-4A65-A130-D143B06F0D5C}"/>
                  </a:ext>
                </a:extLst>
              </p:cNvPr>
              <p:cNvSpPr/>
              <p:nvPr/>
            </p:nvSpPr>
            <p:spPr>
              <a:xfrm>
                <a:off x="6626423" y="2428093"/>
                <a:ext cx="274721" cy="437398"/>
              </a:xfrm>
              <a:custGeom>
                <a:avLst/>
                <a:gdLst>
                  <a:gd name="connsiteX0" fmla="*/ 202324 w 274721"/>
                  <a:gd name="connsiteY0" fmla="*/ 336672 h 437398"/>
                  <a:gd name="connsiteX1" fmla="*/ 72532 w 274721"/>
                  <a:gd name="connsiteY1" fmla="*/ 336672 h 437398"/>
                  <a:gd name="connsiteX2" fmla="*/ 39915 w 274721"/>
                  <a:gd name="connsiteY2" fmla="*/ 437398 h 437398"/>
                  <a:gd name="connsiteX3" fmla="*/ 0 w 274721"/>
                  <a:gd name="connsiteY3" fmla="*/ 437398 h 437398"/>
                  <a:gd name="connsiteX4" fmla="*/ 114858 w 274721"/>
                  <a:gd name="connsiteY4" fmla="*/ 79832 h 437398"/>
                  <a:gd name="connsiteX5" fmla="*/ 159864 w 274721"/>
                  <a:gd name="connsiteY5" fmla="*/ 79832 h 437398"/>
                  <a:gd name="connsiteX6" fmla="*/ 274722 w 274721"/>
                  <a:gd name="connsiteY6" fmla="*/ 437398 h 437398"/>
                  <a:gd name="connsiteX7" fmla="*/ 234806 w 274721"/>
                  <a:gd name="connsiteY7" fmla="*/ 437398 h 437398"/>
                  <a:gd name="connsiteX8" fmla="*/ 202324 w 274721"/>
                  <a:gd name="connsiteY8" fmla="*/ 336672 h 437398"/>
                  <a:gd name="connsiteX9" fmla="*/ 156917 w 274721"/>
                  <a:gd name="connsiteY9" fmla="*/ 58333 h 437398"/>
                  <a:gd name="connsiteX10" fmla="*/ 116466 w 274721"/>
                  <a:gd name="connsiteY10" fmla="*/ 29267 h 437398"/>
                  <a:gd name="connsiteX11" fmla="*/ 61883 w 274721"/>
                  <a:gd name="connsiteY11" fmla="*/ 58333 h 437398"/>
                  <a:gd name="connsiteX12" fmla="*/ 50162 w 274721"/>
                  <a:gd name="connsiteY12" fmla="*/ 36366 h 437398"/>
                  <a:gd name="connsiteX13" fmla="*/ 118073 w 274721"/>
                  <a:gd name="connsiteY13" fmla="*/ 0 h 437398"/>
                  <a:gd name="connsiteX14" fmla="*/ 158524 w 274721"/>
                  <a:gd name="connsiteY14" fmla="*/ 29066 h 437398"/>
                  <a:gd name="connsiteX15" fmla="*/ 213107 w 274721"/>
                  <a:gd name="connsiteY15" fmla="*/ 0 h 437398"/>
                  <a:gd name="connsiteX16" fmla="*/ 224827 w 274721"/>
                  <a:gd name="connsiteY16" fmla="*/ 21967 h 437398"/>
                  <a:gd name="connsiteX17" fmla="*/ 156917 w 274721"/>
                  <a:gd name="connsiteY17" fmla="*/ 58333 h 437398"/>
                  <a:gd name="connsiteX18" fmla="*/ 137428 w 274721"/>
                  <a:gd name="connsiteY18" fmla="*/ 134414 h 437398"/>
                  <a:gd name="connsiteX19" fmla="*/ 84252 w 274721"/>
                  <a:gd name="connsiteY19" fmla="*/ 300372 h 437398"/>
                  <a:gd name="connsiteX20" fmla="*/ 190470 w 274721"/>
                  <a:gd name="connsiteY20" fmla="*/ 300372 h 437398"/>
                  <a:gd name="connsiteX21" fmla="*/ 137428 w 274721"/>
                  <a:gd name="connsiteY21" fmla="*/ 134414 h 4373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74721" h="437398">
                    <a:moveTo>
                      <a:pt x="202324" y="336672"/>
                    </a:moveTo>
                    <a:lnTo>
                      <a:pt x="72532" y="336672"/>
                    </a:lnTo>
                    <a:lnTo>
                      <a:pt x="39915" y="437398"/>
                    </a:lnTo>
                    <a:lnTo>
                      <a:pt x="0" y="437398"/>
                    </a:lnTo>
                    <a:lnTo>
                      <a:pt x="114858" y="79832"/>
                    </a:lnTo>
                    <a:lnTo>
                      <a:pt x="159864" y="79832"/>
                    </a:lnTo>
                    <a:lnTo>
                      <a:pt x="274722" y="437398"/>
                    </a:lnTo>
                    <a:lnTo>
                      <a:pt x="234806" y="437398"/>
                    </a:lnTo>
                    <a:lnTo>
                      <a:pt x="202324" y="336672"/>
                    </a:lnTo>
                    <a:close/>
                    <a:moveTo>
                      <a:pt x="156917" y="58333"/>
                    </a:moveTo>
                    <a:lnTo>
                      <a:pt x="116466" y="29267"/>
                    </a:lnTo>
                    <a:lnTo>
                      <a:pt x="61883" y="58333"/>
                    </a:lnTo>
                    <a:lnTo>
                      <a:pt x="50162" y="36366"/>
                    </a:lnTo>
                    <a:lnTo>
                      <a:pt x="118073" y="0"/>
                    </a:lnTo>
                    <a:lnTo>
                      <a:pt x="158524" y="29066"/>
                    </a:lnTo>
                    <a:lnTo>
                      <a:pt x="213107" y="0"/>
                    </a:lnTo>
                    <a:lnTo>
                      <a:pt x="224827" y="21967"/>
                    </a:lnTo>
                    <a:lnTo>
                      <a:pt x="156917" y="58333"/>
                    </a:lnTo>
                    <a:close/>
                    <a:moveTo>
                      <a:pt x="137428" y="134414"/>
                    </a:moveTo>
                    <a:lnTo>
                      <a:pt x="84252" y="300372"/>
                    </a:lnTo>
                    <a:lnTo>
                      <a:pt x="190470" y="300372"/>
                    </a:lnTo>
                    <a:lnTo>
                      <a:pt x="137428" y="134414"/>
                    </a:lnTo>
                    <a:close/>
                  </a:path>
                </a:pathLst>
              </a:custGeom>
              <a:grpFill/>
              <a:ln w="6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2315"/>
              </a:p>
            </p:txBody>
          </p:sp>
          <p:sp>
            <p:nvSpPr>
              <p:cNvPr id="39" name="Forma Livre: Forma 38">
                <a:extLst>
                  <a:ext uri="{FF2B5EF4-FFF2-40B4-BE49-F238E27FC236}">
                    <a16:creationId xmlns:a16="http://schemas.microsoft.com/office/drawing/2014/main" id="{17568BB7-D3D2-40CA-9BB3-0B6409093CBE}"/>
                  </a:ext>
                </a:extLst>
              </p:cNvPr>
              <p:cNvSpPr/>
              <p:nvPr/>
            </p:nvSpPr>
            <p:spPr>
              <a:xfrm>
                <a:off x="6928402" y="2502768"/>
                <a:ext cx="230787" cy="367880"/>
              </a:xfrm>
              <a:custGeom>
                <a:avLst/>
                <a:gdLst>
                  <a:gd name="connsiteX0" fmla="*/ 230788 w 230787"/>
                  <a:gd name="connsiteY0" fmla="*/ 246794 h 367880"/>
                  <a:gd name="connsiteX1" fmla="*/ 115394 w 230787"/>
                  <a:gd name="connsiteY1" fmla="*/ 367881 h 367880"/>
                  <a:gd name="connsiteX2" fmla="*/ 0 w 230787"/>
                  <a:gd name="connsiteY2" fmla="*/ 246794 h 367880"/>
                  <a:gd name="connsiteX3" fmla="*/ 0 w 230787"/>
                  <a:gd name="connsiteY3" fmla="*/ 121086 h 367880"/>
                  <a:gd name="connsiteX4" fmla="*/ 115394 w 230787"/>
                  <a:gd name="connsiteY4" fmla="*/ 0 h 367880"/>
                  <a:gd name="connsiteX5" fmla="*/ 230788 w 230787"/>
                  <a:gd name="connsiteY5" fmla="*/ 121086 h 367880"/>
                  <a:gd name="connsiteX6" fmla="*/ 230788 w 230787"/>
                  <a:gd name="connsiteY6" fmla="*/ 246794 h 367880"/>
                  <a:gd name="connsiteX7" fmla="*/ 191609 w 230787"/>
                  <a:gd name="connsiteY7" fmla="*/ 121086 h 367880"/>
                  <a:gd name="connsiteX8" fmla="*/ 115528 w 230787"/>
                  <a:gd name="connsiteY8" fmla="*/ 38844 h 367880"/>
                  <a:gd name="connsiteX9" fmla="*/ 39447 w 230787"/>
                  <a:gd name="connsiteY9" fmla="*/ 121086 h 367880"/>
                  <a:gd name="connsiteX10" fmla="*/ 39447 w 230787"/>
                  <a:gd name="connsiteY10" fmla="*/ 246794 h 367880"/>
                  <a:gd name="connsiteX11" fmla="*/ 115528 w 230787"/>
                  <a:gd name="connsiteY11" fmla="*/ 329037 h 367880"/>
                  <a:gd name="connsiteX12" fmla="*/ 191609 w 230787"/>
                  <a:gd name="connsiteY12" fmla="*/ 246794 h 367880"/>
                  <a:gd name="connsiteX13" fmla="*/ 191609 w 230787"/>
                  <a:gd name="connsiteY13" fmla="*/ 121086 h 3678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30787" h="367880">
                    <a:moveTo>
                      <a:pt x="230788" y="246794"/>
                    </a:moveTo>
                    <a:cubicBezTo>
                      <a:pt x="230788" y="321937"/>
                      <a:pt x="183840" y="367881"/>
                      <a:pt x="115394" y="367881"/>
                    </a:cubicBezTo>
                    <a:cubicBezTo>
                      <a:pt x="46948" y="367881"/>
                      <a:pt x="0" y="321937"/>
                      <a:pt x="0" y="246794"/>
                    </a:cubicBezTo>
                    <a:lnTo>
                      <a:pt x="0" y="121086"/>
                    </a:lnTo>
                    <a:cubicBezTo>
                      <a:pt x="0" y="45943"/>
                      <a:pt x="46948" y="0"/>
                      <a:pt x="115394" y="0"/>
                    </a:cubicBezTo>
                    <a:cubicBezTo>
                      <a:pt x="183840" y="0"/>
                      <a:pt x="230788" y="45943"/>
                      <a:pt x="230788" y="121086"/>
                    </a:cubicBezTo>
                    <a:lnTo>
                      <a:pt x="230788" y="246794"/>
                    </a:lnTo>
                    <a:close/>
                    <a:moveTo>
                      <a:pt x="191609" y="121086"/>
                    </a:moveTo>
                    <a:cubicBezTo>
                      <a:pt x="191609" y="67039"/>
                      <a:pt x="157922" y="38844"/>
                      <a:pt x="115528" y="38844"/>
                    </a:cubicBezTo>
                    <a:cubicBezTo>
                      <a:pt x="73134" y="38844"/>
                      <a:pt x="39447" y="66839"/>
                      <a:pt x="39447" y="121086"/>
                    </a:cubicBezTo>
                    <a:lnTo>
                      <a:pt x="39447" y="246794"/>
                    </a:lnTo>
                    <a:cubicBezTo>
                      <a:pt x="39447" y="300841"/>
                      <a:pt x="73134" y="329037"/>
                      <a:pt x="115528" y="329037"/>
                    </a:cubicBezTo>
                    <a:cubicBezTo>
                      <a:pt x="157922" y="329037"/>
                      <a:pt x="191609" y="301042"/>
                      <a:pt x="191609" y="246794"/>
                    </a:cubicBezTo>
                    <a:lnTo>
                      <a:pt x="191609" y="121086"/>
                    </a:lnTo>
                    <a:close/>
                  </a:path>
                </a:pathLst>
              </a:custGeom>
              <a:grpFill/>
              <a:ln w="6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2315"/>
              </a:p>
            </p:txBody>
          </p:sp>
          <p:sp>
            <p:nvSpPr>
              <p:cNvPr id="40" name="Forma Livre: Forma 39">
                <a:extLst>
                  <a:ext uri="{FF2B5EF4-FFF2-40B4-BE49-F238E27FC236}">
                    <a16:creationId xmlns:a16="http://schemas.microsoft.com/office/drawing/2014/main" id="{6A698F19-46ED-4E52-8B12-65C40835014E}"/>
                  </a:ext>
                </a:extLst>
              </p:cNvPr>
              <p:cNvSpPr/>
              <p:nvPr/>
            </p:nvSpPr>
            <p:spPr>
              <a:xfrm>
                <a:off x="6380834" y="3027364"/>
                <a:ext cx="230787" cy="357567"/>
              </a:xfrm>
              <a:custGeom>
                <a:avLst/>
                <a:gdLst>
                  <a:gd name="connsiteX0" fmla="*/ 115461 w 230787"/>
                  <a:gd name="connsiteY0" fmla="*/ 218599 h 357567"/>
                  <a:gd name="connsiteX1" fmla="*/ 39380 w 230787"/>
                  <a:gd name="connsiteY1" fmla="*/ 218599 h 357567"/>
                  <a:gd name="connsiteX2" fmla="*/ 39380 w 230787"/>
                  <a:gd name="connsiteY2" fmla="*/ 357567 h 357567"/>
                  <a:gd name="connsiteX3" fmla="*/ 0 w 230787"/>
                  <a:gd name="connsiteY3" fmla="*/ 357567 h 357567"/>
                  <a:gd name="connsiteX4" fmla="*/ 0 w 230787"/>
                  <a:gd name="connsiteY4" fmla="*/ 0 h 357567"/>
                  <a:gd name="connsiteX5" fmla="*/ 115394 w 230787"/>
                  <a:gd name="connsiteY5" fmla="*/ 0 h 357567"/>
                  <a:gd name="connsiteX6" fmla="*/ 230788 w 230787"/>
                  <a:gd name="connsiteY6" fmla="*/ 109366 h 357567"/>
                  <a:gd name="connsiteX7" fmla="*/ 115461 w 230787"/>
                  <a:gd name="connsiteY7" fmla="*/ 218599 h 357567"/>
                  <a:gd name="connsiteX8" fmla="*/ 115461 w 230787"/>
                  <a:gd name="connsiteY8" fmla="*/ 38844 h 357567"/>
                  <a:gd name="connsiteX9" fmla="*/ 39380 w 230787"/>
                  <a:gd name="connsiteY9" fmla="*/ 38844 h 357567"/>
                  <a:gd name="connsiteX10" fmla="*/ 39380 w 230787"/>
                  <a:gd name="connsiteY10" fmla="*/ 179755 h 357567"/>
                  <a:gd name="connsiteX11" fmla="*/ 115461 w 230787"/>
                  <a:gd name="connsiteY11" fmla="*/ 179755 h 357567"/>
                  <a:gd name="connsiteX12" fmla="*/ 190604 w 230787"/>
                  <a:gd name="connsiteY12" fmla="*/ 109165 h 357567"/>
                  <a:gd name="connsiteX13" fmla="*/ 115461 w 230787"/>
                  <a:gd name="connsiteY13" fmla="*/ 38844 h 3575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30787" h="357567">
                    <a:moveTo>
                      <a:pt x="115461" y="218599"/>
                    </a:moveTo>
                    <a:lnTo>
                      <a:pt x="39380" y="218599"/>
                    </a:lnTo>
                    <a:lnTo>
                      <a:pt x="39380" y="357567"/>
                    </a:lnTo>
                    <a:lnTo>
                      <a:pt x="0" y="357567"/>
                    </a:lnTo>
                    <a:lnTo>
                      <a:pt x="0" y="0"/>
                    </a:lnTo>
                    <a:lnTo>
                      <a:pt x="115394" y="0"/>
                    </a:lnTo>
                    <a:cubicBezTo>
                      <a:pt x="198172" y="0"/>
                      <a:pt x="230788" y="45943"/>
                      <a:pt x="230788" y="109366"/>
                    </a:cubicBezTo>
                    <a:cubicBezTo>
                      <a:pt x="230922" y="172656"/>
                      <a:pt x="198105" y="218599"/>
                      <a:pt x="115461" y="218599"/>
                    </a:cubicBezTo>
                    <a:close/>
                    <a:moveTo>
                      <a:pt x="115461" y="38844"/>
                    </a:moveTo>
                    <a:lnTo>
                      <a:pt x="39380" y="38844"/>
                    </a:lnTo>
                    <a:lnTo>
                      <a:pt x="39380" y="179755"/>
                    </a:lnTo>
                    <a:lnTo>
                      <a:pt x="115461" y="179755"/>
                    </a:lnTo>
                    <a:cubicBezTo>
                      <a:pt x="170579" y="179755"/>
                      <a:pt x="190604" y="148010"/>
                      <a:pt x="190604" y="109165"/>
                    </a:cubicBezTo>
                    <a:cubicBezTo>
                      <a:pt x="190470" y="70522"/>
                      <a:pt x="170646" y="38844"/>
                      <a:pt x="115461" y="38844"/>
                    </a:cubicBezTo>
                    <a:close/>
                  </a:path>
                </a:pathLst>
              </a:custGeom>
              <a:grpFill/>
              <a:ln w="6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2315"/>
              </a:p>
            </p:txBody>
          </p:sp>
          <p:sp>
            <p:nvSpPr>
              <p:cNvPr id="41" name="Forma Livre: Forma 40">
                <a:extLst>
                  <a:ext uri="{FF2B5EF4-FFF2-40B4-BE49-F238E27FC236}">
                    <a16:creationId xmlns:a16="http://schemas.microsoft.com/office/drawing/2014/main" id="{3327673C-D18E-455D-8311-5538CFF72785}"/>
                  </a:ext>
                </a:extLst>
              </p:cNvPr>
              <p:cNvSpPr/>
              <p:nvPr/>
            </p:nvSpPr>
            <p:spPr>
              <a:xfrm>
                <a:off x="6616310" y="3027432"/>
                <a:ext cx="274721" cy="357566"/>
              </a:xfrm>
              <a:custGeom>
                <a:avLst/>
                <a:gdLst>
                  <a:gd name="connsiteX0" fmla="*/ 202325 w 274721"/>
                  <a:gd name="connsiteY0" fmla="*/ 256840 h 357566"/>
                  <a:gd name="connsiteX1" fmla="*/ 72532 w 274721"/>
                  <a:gd name="connsiteY1" fmla="*/ 256840 h 357566"/>
                  <a:gd name="connsiteX2" fmla="*/ 39916 w 274721"/>
                  <a:gd name="connsiteY2" fmla="*/ 357567 h 357566"/>
                  <a:gd name="connsiteX3" fmla="*/ 0 w 274721"/>
                  <a:gd name="connsiteY3" fmla="*/ 357567 h 357566"/>
                  <a:gd name="connsiteX4" fmla="*/ 114858 w 274721"/>
                  <a:gd name="connsiteY4" fmla="*/ 0 h 357566"/>
                  <a:gd name="connsiteX5" fmla="*/ 159864 w 274721"/>
                  <a:gd name="connsiteY5" fmla="*/ 0 h 357566"/>
                  <a:gd name="connsiteX6" fmla="*/ 274722 w 274721"/>
                  <a:gd name="connsiteY6" fmla="*/ 357567 h 357566"/>
                  <a:gd name="connsiteX7" fmla="*/ 234806 w 274721"/>
                  <a:gd name="connsiteY7" fmla="*/ 357567 h 357566"/>
                  <a:gd name="connsiteX8" fmla="*/ 202325 w 274721"/>
                  <a:gd name="connsiteY8" fmla="*/ 256840 h 357566"/>
                  <a:gd name="connsiteX9" fmla="*/ 137428 w 274721"/>
                  <a:gd name="connsiteY9" fmla="*/ 54516 h 357566"/>
                  <a:gd name="connsiteX10" fmla="*/ 84252 w 274721"/>
                  <a:gd name="connsiteY10" fmla="*/ 220474 h 357566"/>
                  <a:gd name="connsiteX11" fmla="*/ 190470 w 274721"/>
                  <a:gd name="connsiteY11" fmla="*/ 220474 h 357566"/>
                  <a:gd name="connsiteX12" fmla="*/ 137428 w 274721"/>
                  <a:gd name="connsiteY12" fmla="*/ 54516 h 3575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74721" h="357566">
                    <a:moveTo>
                      <a:pt x="202325" y="256840"/>
                    </a:moveTo>
                    <a:lnTo>
                      <a:pt x="72532" y="256840"/>
                    </a:lnTo>
                    <a:lnTo>
                      <a:pt x="39916" y="357567"/>
                    </a:lnTo>
                    <a:lnTo>
                      <a:pt x="0" y="357567"/>
                    </a:lnTo>
                    <a:lnTo>
                      <a:pt x="114858" y="0"/>
                    </a:lnTo>
                    <a:lnTo>
                      <a:pt x="159864" y="0"/>
                    </a:lnTo>
                    <a:lnTo>
                      <a:pt x="274722" y="357567"/>
                    </a:lnTo>
                    <a:lnTo>
                      <a:pt x="234806" y="357567"/>
                    </a:lnTo>
                    <a:lnTo>
                      <a:pt x="202325" y="256840"/>
                    </a:lnTo>
                    <a:close/>
                    <a:moveTo>
                      <a:pt x="137428" y="54516"/>
                    </a:moveTo>
                    <a:lnTo>
                      <a:pt x="84252" y="220474"/>
                    </a:lnTo>
                    <a:lnTo>
                      <a:pt x="190470" y="220474"/>
                    </a:lnTo>
                    <a:lnTo>
                      <a:pt x="137428" y="54516"/>
                    </a:lnTo>
                    <a:close/>
                  </a:path>
                </a:pathLst>
              </a:custGeom>
              <a:grpFill/>
              <a:ln w="6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2315"/>
              </a:p>
            </p:txBody>
          </p:sp>
          <p:sp>
            <p:nvSpPr>
              <p:cNvPr id="42" name="Forma Livre: Forma 41">
                <a:extLst>
                  <a:ext uri="{FF2B5EF4-FFF2-40B4-BE49-F238E27FC236}">
                    <a16:creationId xmlns:a16="http://schemas.microsoft.com/office/drawing/2014/main" id="{C03EA102-0152-4962-B110-372C01B6F7B5}"/>
                  </a:ext>
                </a:extLst>
              </p:cNvPr>
              <p:cNvSpPr/>
              <p:nvPr/>
            </p:nvSpPr>
            <p:spPr>
              <a:xfrm>
                <a:off x="6918089" y="3027364"/>
                <a:ext cx="230921" cy="362723"/>
              </a:xfrm>
              <a:custGeom>
                <a:avLst/>
                <a:gdLst>
                  <a:gd name="connsiteX0" fmla="*/ 0 w 230921"/>
                  <a:gd name="connsiteY0" fmla="*/ 0 h 362723"/>
                  <a:gd name="connsiteX1" fmla="*/ 39380 w 230921"/>
                  <a:gd name="connsiteY1" fmla="*/ 0 h 362723"/>
                  <a:gd name="connsiteX2" fmla="*/ 39380 w 230921"/>
                  <a:gd name="connsiteY2" fmla="*/ 241637 h 362723"/>
                  <a:gd name="connsiteX3" fmla="*/ 115461 w 230921"/>
                  <a:gd name="connsiteY3" fmla="*/ 323880 h 362723"/>
                  <a:gd name="connsiteX4" fmla="*/ 191542 w 230921"/>
                  <a:gd name="connsiteY4" fmla="*/ 241637 h 362723"/>
                  <a:gd name="connsiteX5" fmla="*/ 191542 w 230921"/>
                  <a:gd name="connsiteY5" fmla="*/ 0 h 362723"/>
                  <a:gd name="connsiteX6" fmla="*/ 230922 w 230921"/>
                  <a:gd name="connsiteY6" fmla="*/ 0 h 362723"/>
                  <a:gd name="connsiteX7" fmla="*/ 230922 w 230921"/>
                  <a:gd name="connsiteY7" fmla="*/ 241637 h 362723"/>
                  <a:gd name="connsiteX8" fmla="*/ 115528 w 230921"/>
                  <a:gd name="connsiteY8" fmla="*/ 362724 h 362723"/>
                  <a:gd name="connsiteX9" fmla="*/ 134 w 230921"/>
                  <a:gd name="connsiteY9" fmla="*/ 241637 h 362723"/>
                  <a:gd name="connsiteX10" fmla="*/ 134 w 230921"/>
                  <a:gd name="connsiteY10" fmla="*/ 0 h 362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30921" h="362723">
                    <a:moveTo>
                      <a:pt x="0" y="0"/>
                    </a:moveTo>
                    <a:lnTo>
                      <a:pt x="39380" y="0"/>
                    </a:lnTo>
                    <a:lnTo>
                      <a:pt x="39380" y="241637"/>
                    </a:lnTo>
                    <a:cubicBezTo>
                      <a:pt x="39380" y="295684"/>
                      <a:pt x="73067" y="323880"/>
                      <a:pt x="115461" y="323880"/>
                    </a:cubicBezTo>
                    <a:cubicBezTo>
                      <a:pt x="157855" y="323880"/>
                      <a:pt x="191542" y="295885"/>
                      <a:pt x="191542" y="241637"/>
                    </a:cubicBezTo>
                    <a:lnTo>
                      <a:pt x="191542" y="0"/>
                    </a:lnTo>
                    <a:lnTo>
                      <a:pt x="230922" y="0"/>
                    </a:lnTo>
                    <a:lnTo>
                      <a:pt x="230922" y="241637"/>
                    </a:lnTo>
                    <a:cubicBezTo>
                      <a:pt x="230922" y="316781"/>
                      <a:pt x="183974" y="362724"/>
                      <a:pt x="115528" y="362724"/>
                    </a:cubicBezTo>
                    <a:cubicBezTo>
                      <a:pt x="47082" y="362724"/>
                      <a:pt x="134" y="316781"/>
                      <a:pt x="134" y="241637"/>
                    </a:cubicBezTo>
                    <a:lnTo>
                      <a:pt x="134" y="0"/>
                    </a:lnTo>
                    <a:close/>
                  </a:path>
                </a:pathLst>
              </a:custGeom>
              <a:grpFill/>
              <a:ln w="6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2315"/>
              </a:p>
            </p:txBody>
          </p:sp>
          <p:sp>
            <p:nvSpPr>
              <p:cNvPr id="43" name="Forma Livre: Forma 42">
                <a:extLst>
                  <a:ext uri="{FF2B5EF4-FFF2-40B4-BE49-F238E27FC236}">
                    <a16:creationId xmlns:a16="http://schemas.microsoft.com/office/drawing/2014/main" id="{424221E6-60AF-4CC1-AC51-CCD4D4BD00F5}"/>
                  </a:ext>
                </a:extLst>
              </p:cNvPr>
              <p:cNvSpPr/>
              <p:nvPr/>
            </p:nvSpPr>
            <p:spPr>
              <a:xfrm>
                <a:off x="7230784" y="3027364"/>
                <a:ext cx="203395" cy="357633"/>
              </a:xfrm>
              <a:custGeom>
                <a:avLst/>
                <a:gdLst>
                  <a:gd name="connsiteX0" fmla="*/ 0 w 203395"/>
                  <a:gd name="connsiteY0" fmla="*/ 0 h 357633"/>
                  <a:gd name="connsiteX1" fmla="*/ 39380 w 203395"/>
                  <a:gd name="connsiteY1" fmla="*/ 0 h 357633"/>
                  <a:gd name="connsiteX2" fmla="*/ 39380 w 203395"/>
                  <a:gd name="connsiteY2" fmla="*/ 318790 h 357633"/>
                  <a:gd name="connsiteX3" fmla="*/ 203396 w 203395"/>
                  <a:gd name="connsiteY3" fmla="*/ 318790 h 357633"/>
                  <a:gd name="connsiteX4" fmla="*/ 203396 w 203395"/>
                  <a:gd name="connsiteY4" fmla="*/ 357634 h 357633"/>
                  <a:gd name="connsiteX5" fmla="*/ 67 w 203395"/>
                  <a:gd name="connsiteY5" fmla="*/ 357634 h 357633"/>
                  <a:gd name="connsiteX6" fmla="*/ 67 w 203395"/>
                  <a:gd name="connsiteY6" fmla="*/ 0 h 3576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03395" h="357633">
                    <a:moveTo>
                      <a:pt x="0" y="0"/>
                    </a:moveTo>
                    <a:lnTo>
                      <a:pt x="39380" y="0"/>
                    </a:lnTo>
                    <a:lnTo>
                      <a:pt x="39380" y="318790"/>
                    </a:lnTo>
                    <a:lnTo>
                      <a:pt x="203396" y="318790"/>
                    </a:lnTo>
                    <a:lnTo>
                      <a:pt x="203396" y="357634"/>
                    </a:lnTo>
                    <a:lnTo>
                      <a:pt x="67" y="357634"/>
                    </a:lnTo>
                    <a:lnTo>
                      <a:pt x="67" y="0"/>
                    </a:lnTo>
                    <a:close/>
                  </a:path>
                </a:pathLst>
              </a:custGeom>
              <a:grpFill/>
              <a:ln w="6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2315"/>
              </a:p>
            </p:txBody>
          </p:sp>
          <p:sp>
            <p:nvSpPr>
              <p:cNvPr id="44" name="Forma Livre: Forma 43">
                <a:extLst>
                  <a:ext uri="{FF2B5EF4-FFF2-40B4-BE49-F238E27FC236}">
                    <a16:creationId xmlns:a16="http://schemas.microsoft.com/office/drawing/2014/main" id="{AB5E1BBE-2B8E-4770-9F73-C819304D68C3}"/>
                  </a:ext>
                </a:extLst>
              </p:cNvPr>
              <p:cNvSpPr/>
              <p:nvPr/>
            </p:nvSpPr>
            <p:spPr>
              <a:xfrm>
                <a:off x="7477980" y="3023413"/>
                <a:ext cx="230787" cy="367880"/>
              </a:xfrm>
              <a:custGeom>
                <a:avLst/>
                <a:gdLst>
                  <a:gd name="connsiteX0" fmla="*/ 230788 w 230787"/>
                  <a:gd name="connsiteY0" fmla="*/ 246794 h 367880"/>
                  <a:gd name="connsiteX1" fmla="*/ 115394 w 230787"/>
                  <a:gd name="connsiteY1" fmla="*/ 367881 h 367880"/>
                  <a:gd name="connsiteX2" fmla="*/ 0 w 230787"/>
                  <a:gd name="connsiteY2" fmla="*/ 246794 h 367880"/>
                  <a:gd name="connsiteX3" fmla="*/ 0 w 230787"/>
                  <a:gd name="connsiteY3" fmla="*/ 121086 h 367880"/>
                  <a:gd name="connsiteX4" fmla="*/ 115394 w 230787"/>
                  <a:gd name="connsiteY4" fmla="*/ 0 h 367880"/>
                  <a:gd name="connsiteX5" fmla="*/ 230788 w 230787"/>
                  <a:gd name="connsiteY5" fmla="*/ 121086 h 367880"/>
                  <a:gd name="connsiteX6" fmla="*/ 230788 w 230787"/>
                  <a:gd name="connsiteY6" fmla="*/ 246794 h 367880"/>
                  <a:gd name="connsiteX7" fmla="*/ 191609 w 230787"/>
                  <a:gd name="connsiteY7" fmla="*/ 121287 h 367880"/>
                  <a:gd name="connsiteX8" fmla="*/ 115528 w 230787"/>
                  <a:gd name="connsiteY8" fmla="*/ 39045 h 367880"/>
                  <a:gd name="connsiteX9" fmla="*/ 39447 w 230787"/>
                  <a:gd name="connsiteY9" fmla="*/ 121287 h 367880"/>
                  <a:gd name="connsiteX10" fmla="*/ 39447 w 230787"/>
                  <a:gd name="connsiteY10" fmla="*/ 246995 h 367880"/>
                  <a:gd name="connsiteX11" fmla="*/ 115528 w 230787"/>
                  <a:gd name="connsiteY11" fmla="*/ 329238 h 367880"/>
                  <a:gd name="connsiteX12" fmla="*/ 191609 w 230787"/>
                  <a:gd name="connsiteY12" fmla="*/ 246995 h 367880"/>
                  <a:gd name="connsiteX13" fmla="*/ 191609 w 230787"/>
                  <a:gd name="connsiteY13" fmla="*/ 121287 h 3678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30787" h="367880">
                    <a:moveTo>
                      <a:pt x="230788" y="246794"/>
                    </a:moveTo>
                    <a:cubicBezTo>
                      <a:pt x="230788" y="321938"/>
                      <a:pt x="183840" y="367881"/>
                      <a:pt x="115394" y="367881"/>
                    </a:cubicBezTo>
                    <a:cubicBezTo>
                      <a:pt x="46948" y="367881"/>
                      <a:pt x="0" y="321938"/>
                      <a:pt x="0" y="246794"/>
                    </a:cubicBezTo>
                    <a:lnTo>
                      <a:pt x="0" y="121086"/>
                    </a:lnTo>
                    <a:cubicBezTo>
                      <a:pt x="0" y="45943"/>
                      <a:pt x="46948" y="0"/>
                      <a:pt x="115394" y="0"/>
                    </a:cubicBezTo>
                    <a:cubicBezTo>
                      <a:pt x="183840" y="0"/>
                      <a:pt x="230788" y="45943"/>
                      <a:pt x="230788" y="121086"/>
                    </a:cubicBezTo>
                    <a:lnTo>
                      <a:pt x="230788" y="246794"/>
                    </a:lnTo>
                    <a:close/>
                    <a:moveTo>
                      <a:pt x="191609" y="121287"/>
                    </a:moveTo>
                    <a:cubicBezTo>
                      <a:pt x="191609" y="67241"/>
                      <a:pt x="157922" y="39045"/>
                      <a:pt x="115528" y="39045"/>
                    </a:cubicBezTo>
                    <a:cubicBezTo>
                      <a:pt x="73134" y="39045"/>
                      <a:pt x="39447" y="67040"/>
                      <a:pt x="39447" y="121287"/>
                    </a:cubicBezTo>
                    <a:lnTo>
                      <a:pt x="39447" y="246995"/>
                    </a:lnTo>
                    <a:cubicBezTo>
                      <a:pt x="39447" y="301042"/>
                      <a:pt x="73134" y="329238"/>
                      <a:pt x="115528" y="329238"/>
                    </a:cubicBezTo>
                    <a:cubicBezTo>
                      <a:pt x="157922" y="329238"/>
                      <a:pt x="191609" y="301243"/>
                      <a:pt x="191609" y="246995"/>
                    </a:cubicBezTo>
                    <a:lnTo>
                      <a:pt x="191609" y="121287"/>
                    </a:lnTo>
                    <a:close/>
                  </a:path>
                </a:pathLst>
              </a:custGeom>
              <a:grpFill/>
              <a:ln w="6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2315"/>
              </a:p>
            </p:txBody>
          </p:sp>
          <p:sp>
            <p:nvSpPr>
              <p:cNvPr id="45" name="Forma Livre: Forma 44">
                <a:extLst>
                  <a:ext uri="{FF2B5EF4-FFF2-40B4-BE49-F238E27FC236}">
                    <a16:creationId xmlns:a16="http://schemas.microsoft.com/office/drawing/2014/main" id="{B7B49E90-ED31-440F-A341-B687D30E30C1}"/>
                  </a:ext>
                </a:extLst>
              </p:cNvPr>
              <p:cNvSpPr/>
              <p:nvPr/>
            </p:nvSpPr>
            <p:spPr>
              <a:xfrm>
                <a:off x="6368511" y="3546805"/>
                <a:ext cx="230452" cy="357633"/>
              </a:xfrm>
              <a:custGeom>
                <a:avLst/>
                <a:gdLst>
                  <a:gd name="connsiteX0" fmla="*/ 0 w 230452"/>
                  <a:gd name="connsiteY0" fmla="*/ 38844 h 357633"/>
                  <a:gd name="connsiteX1" fmla="*/ 0 w 230452"/>
                  <a:gd name="connsiteY1" fmla="*/ 0 h 357633"/>
                  <a:gd name="connsiteX2" fmla="*/ 230453 w 230452"/>
                  <a:gd name="connsiteY2" fmla="*/ 0 h 357633"/>
                  <a:gd name="connsiteX3" fmla="*/ 230453 w 230452"/>
                  <a:gd name="connsiteY3" fmla="*/ 38844 h 357633"/>
                  <a:gd name="connsiteX4" fmla="*/ 134883 w 230452"/>
                  <a:gd name="connsiteY4" fmla="*/ 38844 h 357633"/>
                  <a:gd name="connsiteX5" fmla="*/ 134883 w 230452"/>
                  <a:gd name="connsiteY5" fmla="*/ 357634 h 357633"/>
                  <a:gd name="connsiteX6" fmla="*/ 95503 w 230452"/>
                  <a:gd name="connsiteY6" fmla="*/ 357634 h 357633"/>
                  <a:gd name="connsiteX7" fmla="*/ 95503 w 230452"/>
                  <a:gd name="connsiteY7" fmla="*/ 38844 h 357633"/>
                  <a:gd name="connsiteX8" fmla="*/ 0 w 230452"/>
                  <a:gd name="connsiteY8" fmla="*/ 38844 h 3576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52" h="357633">
                    <a:moveTo>
                      <a:pt x="0" y="38844"/>
                    </a:moveTo>
                    <a:lnTo>
                      <a:pt x="0" y="0"/>
                    </a:lnTo>
                    <a:lnTo>
                      <a:pt x="230453" y="0"/>
                    </a:lnTo>
                    <a:lnTo>
                      <a:pt x="230453" y="38844"/>
                    </a:lnTo>
                    <a:lnTo>
                      <a:pt x="134883" y="38844"/>
                    </a:lnTo>
                    <a:lnTo>
                      <a:pt x="134883" y="357634"/>
                    </a:lnTo>
                    <a:lnTo>
                      <a:pt x="95503" y="357634"/>
                    </a:lnTo>
                    <a:lnTo>
                      <a:pt x="95503" y="38844"/>
                    </a:lnTo>
                    <a:cubicBezTo>
                      <a:pt x="95503" y="38844"/>
                      <a:pt x="0" y="38844"/>
                      <a:pt x="0" y="38844"/>
                    </a:cubicBezTo>
                    <a:close/>
                  </a:path>
                </a:pathLst>
              </a:custGeom>
              <a:grpFill/>
              <a:ln w="6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2315"/>
              </a:p>
            </p:txBody>
          </p:sp>
          <p:sp>
            <p:nvSpPr>
              <p:cNvPr id="46" name="Forma Livre: Forma 45">
                <a:extLst>
                  <a:ext uri="{FF2B5EF4-FFF2-40B4-BE49-F238E27FC236}">
                    <a16:creationId xmlns:a16="http://schemas.microsoft.com/office/drawing/2014/main" id="{031EB3F5-7BD6-4585-A12E-9376E53BAE6D}"/>
                  </a:ext>
                </a:extLst>
              </p:cNvPr>
              <p:cNvSpPr/>
              <p:nvPr/>
            </p:nvSpPr>
            <p:spPr>
              <a:xfrm>
                <a:off x="6657163" y="3546871"/>
                <a:ext cx="203329" cy="357567"/>
              </a:xfrm>
              <a:custGeom>
                <a:avLst/>
                <a:gdLst>
                  <a:gd name="connsiteX0" fmla="*/ 39313 w 203329"/>
                  <a:gd name="connsiteY0" fmla="*/ 318723 h 357567"/>
                  <a:gd name="connsiteX1" fmla="*/ 203329 w 203329"/>
                  <a:gd name="connsiteY1" fmla="*/ 318723 h 357567"/>
                  <a:gd name="connsiteX2" fmla="*/ 203329 w 203329"/>
                  <a:gd name="connsiteY2" fmla="*/ 357567 h 357567"/>
                  <a:gd name="connsiteX3" fmla="*/ 0 w 203329"/>
                  <a:gd name="connsiteY3" fmla="*/ 357567 h 357567"/>
                  <a:gd name="connsiteX4" fmla="*/ 0 w 203329"/>
                  <a:gd name="connsiteY4" fmla="*/ 0 h 357567"/>
                  <a:gd name="connsiteX5" fmla="*/ 203329 w 203329"/>
                  <a:gd name="connsiteY5" fmla="*/ 0 h 357567"/>
                  <a:gd name="connsiteX6" fmla="*/ 203329 w 203329"/>
                  <a:gd name="connsiteY6" fmla="*/ 38844 h 357567"/>
                  <a:gd name="connsiteX7" fmla="*/ 39313 w 203329"/>
                  <a:gd name="connsiteY7" fmla="*/ 38844 h 357567"/>
                  <a:gd name="connsiteX8" fmla="*/ 39313 w 203329"/>
                  <a:gd name="connsiteY8" fmla="*/ 157252 h 357567"/>
                  <a:gd name="connsiteX9" fmla="*/ 167499 w 203329"/>
                  <a:gd name="connsiteY9" fmla="*/ 157252 h 357567"/>
                  <a:gd name="connsiteX10" fmla="*/ 167499 w 203329"/>
                  <a:gd name="connsiteY10" fmla="*/ 196096 h 357567"/>
                  <a:gd name="connsiteX11" fmla="*/ 39313 w 203329"/>
                  <a:gd name="connsiteY11" fmla="*/ 196096 h 357567"/>
                  <a:gd name="connsiteX12" fmla="*/ 39313 w 203329"/>
                  <a:gd name="connsiteY12" fmla="*/ 318723 h 3575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03329" h="357567">
                    <a:moveTo>
                      <a:pt x="39313" y="318723"/>
                    </a:moveTo>
                    <a:lnTo>
                      <a:pt x="203329" y="318723"/>
                    </a:lnTo>
                    <a:lnTo>
                      <a:pt x="203329" y="357567"/>
                    </a:lnTo>
                    <a:lnTo>
                      <a:pt x="0" y="357567"/>
                    </a:lnTo>
                    <a:lnTo>
                      <a:pt x="0" y="0"/>
                    </a:lnTo>
                    <a:lnTo>
                      <a:pt x="203329" y="0"/>
                    </a:lnTo>
                    <a:lnTo>
                      <a:pt x="203329" y="38844"/>
                    </a:lnTo>
                    <a:lnTo>
                      <a:pt x="39313" y="38844"/>
                    </a:lnTo>
                    <a:lnTo>
                      <a:pt x="39313" y="157252"/>
                    </a:lnTo>
                    <a:lnTo>
                      <a:pt x="167499" y="157252"/>
                    </a:lnTo>
                    <a:lnTo>
                      <a:pt x="167499" y="196096"/>
                    </a:lnTo>
                    <a:lnTo>
                      <a:pt x="39313" y="196096"/>
                    </a:lnTo>
                    <a:lnTo>
                      <a:pt x="39313" y="318723"/>
                    </a:lnTo>
                    <a:close/>
                  </a:path>
                </a:pathLst>
              </a:custGeom>
              <a:grpFill/>
              <a:ln w="6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2315"/>
              </a:p>
            </p:txBody>
          </p:sp>
          <p:sp>
            <p:nvSpPr>
              <p:cNvPr id="47" name="Forma Livre: Forma 46">
                <a:extLst>
                  <a:ext uri="{FF2B5EF4-FFF2-40B4-BE49-F238E27FC236}">
                    <a16:creationId xmlns:a16="http://schemas.microsoft.com/office/drawing/2014/main" id="{AAEE6025-80D7-45E6-B8D4-D2D90D8DA214}"/>
                  </a:ext>
                </a:extLst>
              </p:cNvPr>
              <p:cNvSpPr/>
              <p:nvPr/>
            </p:nvSpPr>
            <p:spPr>
              <a:xfrm>
                <a:off x="6920232" y="3541715"/>
                <a:ext cx="230252" cy="367880"/>
              </a:xfrm>
              <a:custGeom>
                <a:avLst/>
                <a:gdLst>
                  <a:gd name="connsiteX0" fmla="*/ 230252 w 230252"/>
                  <a:gd name="connsiteY0" fmla="*/ 110907 h 367880"/>
                  <a:gd name="connsiteX1" fmla="*/ 190872 w 230252"/>
                  <a:gd name="connsiteY1" fmla="*/ 110907 h 367880"/>
                  <a:gd name="connsiteX2" fmla="*/ 115327 w 230252"/>
                  <a:gd name="connsiteY2" fmla="*/ 38911 h 367880"/>
                  <a:gd name="connsiteX3" fmla="*/ 39246 w 230252"/>
                  <a:gd name="connsiteY3" fmla="*/ 121153 h 367880"/>
                  <a:gd name="connsiteX4" fmla="*/ 39246 w 230252"/>
                  <a:gd name="connsiteY4" fmla="*/ 246861 h 367880"/>
                  <a:gd name="connsiteX5" fmla="*/ 115327 w 230252"/>
                  <a:gd name="connsiteY5" fmla="*/ 329103 h 367880"/>
                  <a:gd name="connsiteX6" fmla="*/ 190872 w 230252"/>
                  <a:gd name="connsiteY6" fmla="*/ 257108 h 367880"/>
                  <a:gd name="connsiteX7" fmla="*/ 230252 w 230252"/>
                  <a:gd name="connsiteY7" fmla="*/ 257108 h 367880"/>
                  <a:gd name="connsiteX8" fmla="*/ 115394 w 230252"/>
                  <a:gd name="connsiteY8" fmla="*/ 367881 h 367880"/>
                  <a:gd name="connsiteX9" fmla="*/ 0 w 230252"/>
                  <a:gd name="connsiteY9" fmla="*/ 246794 h 367880"/>
                  <a:gd name="connsiteX10" fmla="*/ 0 w 230252"/>
                  <a:gd name="connsiteY10" fmla="*/ 121086 h 367880"/>
                  <a:gd name="connsiteX11" fmla="*/ 115394 w 230252"/>
                  <a:gd name="connsiteY11" fmla="*/ 0 h 367880"/>
                  <a:gd name="connsiteX12" fmla="*/ 230252 w 230252"/>
                  <a:gd name="connsiteY12" fmla="*/ 110907 h 3678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30252" h="367880">
                    <a:moveTo>
                      <a:pt x="230252" y="110907"/>
                    </a:moveTo>
                    <a:lnTo>
                      <a:pt x="190872" y="110907"/>
                    </a:lnTo>
                    <a:cubicBezTo>
                      <a:pt x="186787" y="63423"/>
                      <a:pt x="155041" y="38911"/>
                      <a:pt x="115327" y="38911"/>
                    </a:cubicBezTo>
                    <a:cubicBezTo>
                      <a:pt x="72933" y="38911"/>
                      <a:pt x="39246" y="66906"/>
                      <a:pt x="39246" y="121153"/>
                    </a:cubicBezTo>
                    <a:lnTo>
                      <a:pt x="39246" y="246861"/>
                    </a:lnTo>
                    <a:cubicBezTo>
                      <a:pt x="39246" y="300908"/>
                      <a:pt x="72933" y="329103"/>
                      <a:pt x="115327" y="329103"/>
                    </a:cubicBezTo>
                    <a:cubicBezTo>
                      <a:pt x="155243" y="329103"/>
                      <a:pt x="186787" y="304659"/>
                      <a:pt x="190872" y="257108"/>
                    </a:cubicBezTo>
                    <a:lnTo>
                      <a:pt x="230252" y="257108"/>
                    </a:lnTo>
                    <a:cubicBezTo>
                      <a:pt x="226167" y="326090"/>
                      <a:pt x="180759" y="367881"/>
                      <a:pt x="115394" y="367881"/>
                    </a:cubicBezTo>
                    <a:cubicBezTo>
                      <a:pt x="46948" y="367881"/>
                      <a:pt x="0" y="321938"/>
                      <a:pt x="0" y="246794"/>
                    </a:cubicBezTo>
                    <a:lnTo>
                      <a:pt x="0" y="121086"/>
                    </a:lnTo>
                    <a:cubicBezTo>
                      <a:pt x="0" y="45943"/>
                      <a:pt x="46948" y="0"/>
                      <a:pt x="115394" y="0"/>
                    </a:cubicBezTo>
                    <a:cubicBezTo>
                      <a:pt x="180826" y="-67"/>
                      <a:pt x="226167" y="41992"/>
                      <a:pt x="230252" y="110907"/>
                    </a:cubicBezTo>
                    <a:close/>
                  </a:path>
                </a:pathLst>
              </a:custGeom>
              <a:grpFill/>
              <a:ln w="6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2315"/>
              </a:p>
            </p:txBody>
          </p:sp>
          <p:sp>
            <p:nvSpPr>
              <p:cNvPr id="48" name="Forma Livre: Forma 47">
                <a:extLst>
                  <a:ext uri="{FF2B5EF4-FFF2-40B4-BE49-F238E27FC236}">
                    <a16:creationId xmlns:a16="http://schemas.microsoft.com/office/drawing/2014/main" id="{54DA449C-D15E-40A8-BA89-4D50007C9602}"/>
                  </a:ext>
                </a:extLst>
              </p:cNvPr>
              <p:cNvSpPr/>
              <p:nvPr/>
            </p:nvSpPr>
            <p:spPr>
              <a:xfrm>
                <a:off x="7218394" y="3546805"/>
                <a:ext cx="231055" cy="357566"/>
              </a:xfrm>
              <a:custGeom>
                <a:avLst/>
                <a:gdLst>
                  <a:gd name="connsiteX0" fmla="*/ 191676 w 231055"/>
                  <a:gd name="connsiteY0" fmla="*/ 0 h 357566"/>
                  <a:gd name="connsiteX1" fmla="*/ 231056 w 231055"/>
                  <a:gd name="connsiteY1" fmla="*/ 0 h 357566"/>
                  <a:gd name="connsiteX2" fmla="*/ 231056 w 231055"/>
                  <a:gd name="connsiteY2" fmla="*/ 357567 h 357566"/>
                  <a:gd name="connsiteX3" fmla="*/ 191676 w 231055"/>
                  <a:gd name="connsiteY3" fmla="*/ 357567 h 357566"/>
                  <a:gd name="connsiteX4" fmla="*/ 191676 w 231055"/>
                  <a:gd name="connsiteY4" fmla="*/ 196230 h 357566"/>
                  <a:gd name="connsiteX5" fmla="*/ 39380 w 231055"/>
                  <a:gd name="connsiteY5" fmla="*/ 196230 h 357566"/>
                  <a:gd name="connsiteX6" fmla="*/ 39380 w 231055"/>
                  <a:gd name="connsiteY6" fmla="*/ 357567 h 357566"/>
                  <a:gd name="connsiteX7" fmla="*/ 0 w 231055"/>
                  <a:gd name="connsiteY7" fmla="*/ 357567 h 357566"/>
                  <a:gd name="connsiteX8" fmla="*/ 0 w 231055"/>
                  <a:gd name="connsiteY8" fmla="*/ 0 h 357566"/>
                  <a:gd name="connsiteX9" fmla="*/ 39380 w 231055"/>
                  <a:gd name="connsiteY9" fmla="*/ 0 h 357566"/>
                  <a:gd name="connsiteX10" fmla="*/ 39380 w 231055"/>
                  <a:gd name="connsiteY10" fmla="*/ 157252 h 357566"/>
                  <a:gd name="connsiteX11" fmla="*/ 191676 w 231055"/>
                  <a:gd name="connsiteY11" fmla="*/ 157252 h 357566"/>
                  <a:gd name="connsiteX12" fmla="*/ 191676 w 231055"/>
                  <a:gd name="connsiteY12" fmla="*/ 0 h 3575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31055" h="357566">
                    <a:moveTo>
                      <a:pt x="191676" y="0"/>
                    </a:moveTo>
                    <a:lnTo>
                      <a:pt x="231056" y="0"/>
                    </a:lnTo>
                    <a:lnTo>
                      <a:pt x="231056" y="357567"/>
                    </a:lnTo>
                    <a:lnTo>
                      <a:pt x="191676" y="357567"/>
                    </a:lnTo>
                    <a:lnTo>
                      <a:pt x="191676" y="196230"/>
                    </a:lnTo>
                    <a:lnTo>
                      <a:pt x="39380" y="196230"/>
                    </a:lnTo>
                    <a:lnTo>
                      <a:pt x="39380" y="357567"/>
                    </a:lnTo>
                    <a:lnTo>
                      <a:pt x="0" y="357567"/>
                    </a:lnTo>
                    <a:lnTo>
                      <a:pt x="0" y="0"/>
                    </a:lnTo>
                    <a:lnTo>
                      <a:pt x="39380" y="0"/>
                    </a:lnTo>
                    <a:lnTo>
                      <a:pt x="39380" y="157252"/>
                    </a:lnTo>
                    <a:lnTo>
                      <a:pt x="191676" y="157252"/>
                    </a:lnTo>
                    <a:lnTo>
                      <a:pt x="191676" y="0"/>
                    </a:lnTo>
                    <a:close/>
                  </a:path>
                </a:pathLst>
              </a:custGeom>
              <a:grpFill/>
              <a:ln w="6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2315"/>
              </a:p>
            </p:txBody>
          </p:sp>
          <p:sp>
            <p:nvSpPr>
              <p:cNvPr id="49" name="Forma Livre: Forma 48">
                <a:extLst>
                  <a:ext uri="{FF2B5EF4-FFF2-40B4-BE49-F238E27FC236}">
                    <a16:creationId xmlns:a16="http://schemas.microsoft.com/office/drawing/2014/main" id="{EA795648-E3A3-478D-9F8F-DA4C8E7F31C8}"/>
                  </a:ext>
                </a:extLst>
              </p:cNvPr>
              <p:cNvSpPr/>
              <p:nvPr/>
            </p:nvSpPr>
            <p:spPr>
              <a:xfrm>
                <a:off x="6368511" y="4061288"/>
                <a:ext cx="224090" cy="367747"/>
              </a:xfrm>
              <a:custGeom>
                <a:avLst/>
                <a:gdLst>
                  <a:gd name="connsiteX0" fmla="*/ 0 w 224090"/>
                  <a:gd name="connsiteY0" fmla="*/ 256907 h 367747"/>
                  <a:gd name="connsiteX1" fmla="*/ 40451 w 224090"/>
                  <a:gd name="connsiteY1" fmla="*/ 256907 h 367747"/>
                  <a:gd name="connsiteX2" fmla="*/ 115997 w 224090"/>
                  <a:gd name="connsiteY2" fmla="*/ 328903 h 367747"/>
                  <a:gd name="connsiteX3" fmla="*/ 184443 w 224090"/>
                  <a:gd name="connsiteY3" fmla="*/ 272177 h 367747"/>
                  <a:gd name="connsiteX4" fmla="*/ 126645 w 224090"/>
                  <a:gd name="connsiteY4" fmla="*/ 209424 h 367747"/>
                  <a:gd name="connsiteX5" fmla="*/ 81238 w 224090"/>
                  <a:gd name="connsiteY5" fmla="*/ 196632 h 367747"/>
                  <a:gd name="connsiteX6" fmla="*/ 6094 w 224090"/>
                  <a:gd name="connsiteY6" fmla="*/ 95034 h 367747"/>
                  <a:gd name="connsiteX7" fmla="*/ 111777 w 224090"/>
                  <a:gd name="connsiteY7" fmla="*/ 0 h 367747"/>
                  <a:gd name="connsiteX8" fmla="*/ 219536 w 224090"/>
                  <a:gd name="connsiteY8" fmla="*/ 95570 h 367747"/>
                  <a:gd name="connsiteX9" fmla="*/ 179085 w 224090"/>
                  <a:gd name="connsiteY9" fmla="*/ 95570 h 367747"/>
                  <a:gd name="connsiteX10" fmla="*/ 111710 w 224090"/>
                  <a:gd name="connsiteY10" fmla="*/ 38844 h 367747"/>
                  <a:gd name="connsiteX11" fmla="*/ 45742 w 224090"/>
                  <a:gd name="connsiteY11" fmla="*/ 95034 h 367747"/>
                  <a:gd name="connsiteX12" fmla="*/ 98919 w 224090"/>
                  <a:gd name="connsiteY12" fmla="*/ 158323 h 367747"/>
                  <a:gd name="connsiteX13" fmla="*/ 140777 w 224090"/>
                  <a:gd name="connsiteY13" fmla="*/ 170044 h 367747"/>
                  <a:gd name="connsiteX14" fmla="*/ 224091 w 224090"/>
                  <a:gd name="connsiteY14" fmla="*/ 272177 h 367747"/>
                  <a:gd name="connsiteX15" fmla="*/ 115796 w 224090"/>
                  <a:gd name="connsiteY15" fmla="*/ 367747 h 367747"/>
                  <a:gd name="connsiteX16" fmla="*/ 0 w 224090"/>
                  <a:gd name="connsiteY16" fmla="*/ 256907 h 367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24090" h="367747">
                    <a:moveTo>
                      <a:pt x="0" y="256907"/>
                    </a:moveTo>
                    <a:lnTo>
                      <a:pt x="40451" y="256907"/>
                    </a:lnTo>
                    <a:cubicBezTo>
                      <a:pt x="46680" y="302851"/>
                      <a:pt x="77688" y="328903"/>
                      <a:pt x="115997" y="328903"/>
                    </a:cubicBezTo>
                    <a:cubicBezTo>
                      <a:pt x="156448" y="328903"/>
                      <a:pt x="184443" y="309950"/>
                      <a:pt x="184443" y="272177"/>
                    </a:cubicBezTo>
                    <a:cubicBezTo>
                      <a:pt x="184443" y="239896"/>
                      <a:pt x="167097" y="220608"/>
                      <a:pt x="126645" y="209424"/>
                    </a:cubicBezTo>
                    <a:lnTo>
                      <a:pt x="81238" y="196632"/>
                    </a:lnTo>
                    <a:cubicBezTo>
                      <a:pt x="28062" y="181764"/>
                      <a:pt x="6094" y="138500"/>
                      <a:pt x="6094" y="95034"/>
                    </a:cubicBezTo>
                    <a:cubicBezTo>
                      <a:pt x="6094" y="33687"/>
                      <a:pt x="54650" y="0"/>
                      <a:pt x="111777" y="0"/>
                    </a:cubicBezTo>
                    <a:cubicBezTo>
                      <a:pt x="173660" y="0"/>
                      <a:pt x="211969" y="34759"/>
                      <a:pt x="219536" y="95570"/>
                    </a:cubicBezTo>
                    <a:lnTo>
                      <a:pt x="179085" y="95570"/>
                    </a:lnTo>
                    <a:cubicBezTo>
                      <a:pt x="171450" y="61347"/>
                      <a:pt x="150019" y="38844"/>
                      <a:pt x="111710" y="38844"/>
                    </a:cubicBezTo>
                    <a:cubicBezTo>
                      <a:pt x="68781" y="38844"/>
                      <a:pt x="45742" y="63825"/>
                      <a:pt x="45742" y="95034"/>
                    </a:cubicBezTo>
                    <a:cubicBezTo>
                      <a:pt x="45742" y="127650"/>
                      <a:pt x="62084" y="148211"/>
                      <a:pt x="98919" y="158323"/>
                    </a:cubicBezTo>
                    <a:lnTo>
                      <a:pt x="140777" y="170044"/>
                    </a:lnTo>
                    <a:cubicBezTo>
                      <a:pt x="191274" y="184376"/>
                      <a:pt x="224091" y="215451"/>
                      <a:pt x="224091" y="272177"/>
                    </a:cubicBezTo>
                    <a:cubicBezTo>
                      <a:pt x="224091" y="329439"/>
                      <a:pt x="187389" y="367747"/>
                      <a:pt x="115796" y="367747"/>
                    </a:cubicBezTo>
                    <a:cubicBezTo>
                      <a:pt x="51234" y="367680"/>
                      <a:pt x="5090" y="325353"/>
                      <a:pt x="0" y="256907"/>
                    </a:cubicBezTo>
                    <a:close/>
                  </a:path>
                </a:pathLst>
              </a:custGeom>
              <a:grpFill/>
              <a:ln w="6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2315"/>
              </a:p>
            </p:txBody>
          </p:sp>
          <p:sp>
            <p:nvSpPr>
              <p:cNvPr id="50" name="Forma Livre: Forma 49">
                <a:extLst>
                  <a:ext uri="{FF2B5EF4-FFF2-40B4-BE49-F238E27FC236}">
                    <a16:creationId xmlns:a16="http://schemas.microsoft.com/office/drawing/2014/main" id="{89A75EC2-FBC3-44BF-ADB2-84851432ACF6}"/>
                  </a:ext>
                </a:extLst>
              </p:cNvPr>
              <p:cNvSpPr/>
              <p:nvPr/>
            </p:nvSpPr>
            <p:spPr>
              <a:xfrm>
                <a:off x="6650600" y="4061154"/>
                <a:ext cx="230252" cy="367880"/>
              </a:xfrm>
              <a:custGeom>
                <a:avLst/>
                <a:gdLst>
                  <a:gd name="connsiteX0" fmla="*/ 230252 w 230252"/>
                  <a:gd name="connsiteY0" fmla="*/ 110907 h 367880"/>
                  <a:gd name="connsiteX1" fmla="*/ 190872 w 230252"/>
                  <a:gd name="connsiteY1" fmla="*/ 110907 h 367880"/>
                  <a:gd name="connsiteX2" fmla="*/ 115327 w 230252"/>
                  <a:gd name="connsiteY2" fmla="*/ 38911 h 367880"/>
                  <a:gd name="connsiteX3" fmla="*/ 39246 w 230252"/>
                  <a:gd name="connsiteY3" fmla="*/ 121153 h 367880"/>
                  <a:gd name="connsiteX4" fmla="*/ 39246 w 230252"/>
                  <a:gd name="connsiteY4" fmla="*/ 246861 h 367880"/>
                  <a:gd name="connsiteX5" fmla="*/ 115327 w 230252"/>
                  <a:gd name="connsiteY5" fmla="*/ 329104 h 367880"/>
                  <a:gd name="connsiteX6" fmla="*/ 190872 w 230252"/>
                  <a:gd name="connsiteY6" fmla="*/ 257108 h 367880"/>
                  <a:gd name="connsiteX7" fmla="*/ 230252 w 230252"/>
                  <a:gd name="connsiteY7" fmla="*/ 257108 h 367880"/>
                  <a:gd name="connsiteX8" fmla="*/ 115394 w 230252"/>
                  <a:gd name="connsiteY8" fmla="*/ 367881 h 367880"/>
                  <a:gd name="connsiteX9" fmla="*/ 0 w 230252"/>
                  <a:gd name="connsiteY9" fmla="*/ 246794 h 367880"/>
                  <a:gd name="connsiteX10" fmla="*/ 0 w 230252"/>
                  <a:gd name="connsiteY10" fmla="*/ 121086 h 367880"/>
                  <a:gd name="connsiteX11" fmla="*/ 115394 w 230252"/>
                  <a:gd name="connsiteY11" fmla="*/ 0 h 367880"/>
                  <a:gd name="connsiteX12" fmla="*/ 230252 w 230252"/>
                  <a:gd name="connsiteY12" fmla="*/ 110907 h 3678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30252" h="367880">
                    <a:moveTo>
                      <a:pt x="230252" y="110907"/>
                    </a:moveTo>
                    <a:lnTo>
                      <a:pt x="190872" y="110907"/>
                    </a:lnTo>
                    <a:cubicBezTo>
                      <a:pt x="186787" y="63423"/>
                      <a:pt x="155042" y="38911"/>
                      <a:pt x="115327" y="38911"/>
                    </a:cubicBezTo>
                    <a:cubicBezTo>
                      <a:pt x="72933" y="38911"/>
                      <a:pt x="39246" y="66906"/>
                      <a:pt x="39246" y="121153"/>
                    </a:cubicBezTo>
                    <a:lnTo>
                      <a:pt x="39246" y="246861"/>
                    </a:lnTo>
                    <a:cubicBezTo>
                      <a:pt x="39246" y="300908"/>
                      <a:pt x="72933" y="329104"/>
                      <a:pt x="115327" y="329104"/>
                    </a:cubicBezTo>
                    <a:cubicBezTo>
                      <a:pt x="155243" y="329104"/>
                      <a:pt x="186787" y="304659"/>
                      <a:pt x="190872" y="257108"/>
                    </a:cubicBezTo>
                    <a:lnTo>
                      <a:pt x="230252" y="257108"/>
                    </a:lnTo>
                    <a:cubicBezTo>
                      <a:pt x="226167" y="326090"/>
                      <a:pt x="180759" y="367881"/>
                      <a:pt x="115394" y="367881"/>
                    </a:cubicBezTo>
                    <a:cubicBezTo>
                      <a:pt x="46948" y="367881"/>
                      <a:pt x="0" y="321938"/>
                      <a:pt x="0" y="246794"/>
                    </a:cubicBezTo>
                    <a:lnTo>
                      <a:pt x="0" y="121086"/>
                    </a:lnTo>
                    <a:cubicBezTo>
                      <a:pt x="0" y="45943"/>
                      <a:pt x="46948" y="0"/>
                      <a:pt x="115394" y="0"/>
                    </a:cubicBezTo>
                    <a:cubicBezTo>
                      <a:pt x="180759" y="-67"/>
                      <a:pt x="226167" y="41992"/>
                      <a:pt x="230252" y="110907"/>
                    </a:cubicBezTo>
                    <a:close/>
                  </a:path>
                </a:pathLst>
              </a:custGeom>
              <a:grpFill/>
              <a:ln w="6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2315"/>
              </a:p>
            </p:txBody>
          </p:sp>
          <p:sp>
            <p:nvSpPr>
              <p:cNvPr id="51" name="Forma Livre: Forma 50">
                <a:extLst>
                  <a:ext uri="{FF2B5EF4-FFF2-40B4-BE49-F238E27FC236}">
                    <a16:creationId xmlns:a16="http://schemas.microsoft.com/office/drawing/2014/main" id="{20E4BCCC-227A-4200-A18B-A4506F2166AF}"/>
                  </a:ext>
                </a:extLst>
              </p:cNvPr>
              <p:cNvSpPr/>
              <p:nvPr/>
            </p:nvSpPr>
            <p:spPr>
              <a:xfrm>
                <a:off x="6948695" y="4066244"/>
                <a:ext cx="231055" cy="357566"/>
              </a:xfrm>
              <a:custGeom>
                <a:avLst/>
                <a:gdLst>
                  <a:gd name="connsiteX0" fmla="*/ 191676 w 231055"/>
                  <a:gd name="connsiteY0" fmla="*/ 0 h 357566"/>
                  <a:gd name="connsiteX1" fmla="*/ 231056 w 231055"/>
                  <a:gd name="connsiteY1" fmla="*/ 0 h 357566"/>
                  <a:gd name="connsiteX2" fmla="*/ 231056 w 231055"/>
                  <a:gd name="connsiteY2" fmla="*/ 357567 h 357566"/>
                  <a:gd name="connsiteX3" fmla="*/ 191676 w 231055"/>
                  <a:gd name="connsiteY3" fmla="*/ 357567 h 357566"/>
                  <a:gd name="connsiteX4" fmla="*/ 191676 w 231055"/>
                  <a:gd name="connsiteY4" fmla="*/ 196230 h 357566"/>
                  <a:gd name="connsiteX5" fmla="*/ 39380 w 231055"/>
                  <a:gd name="connsiteY5" fmla="*/ 196230 h 357566"/>
                  <a:gd name="connsiteX6" fmla="*/ 39380 w 231055"/>
                  <a:gd name="connsiteY6" fmla="*/ 357567 h 357566"/>
                  <a:gd name="connsiteX7" fmla="*/ 0 w 231055"/>
                  <a:gd name="connsiteY7" fmla="*/ 357567 h 357566"/>
                  <a:gd name="connsiteX8" fmla="*/ 0 w 231055"/>
                  <a:gd name="connsiteY8" fmla="*/ 0 h 357566"/>
                  <a:gd name="connsiteX9" fmla="*/ 39380 w 231055"/>
                  <a:gd name="connsiteY9" fmla="*/ 0 h 357566"/>
                  <a:gd name="connsiteX10" fmla="*/ 39380 w 231055"/>
                  <a:gd name="connsiteY10" fmla="*/ 157252 h 357566"/>
                  <a:gd name="connsiteX11" fmla="*/ 191676 w 231055"/>
                  <a:gd name="connsiteY11" fmla="*/ 157252 h 357566"/>
                  <a:gd name="connsiteX12" fmla="*/ 191676 w 231055"/>
                  <a:gd name="connsiteY12" fmla="*/ 0 h 3575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31055" h="357566">
                    <a:moveTo>
                      <a:pt x="191676" y="0"/>
                    </a:moveTo>
                    <a:lnTo>
                      <a:pt x="231056" y="0"/>
                    </a:lnTo>
                    <a:lnTo>
                      <a:pt x="231056" y="357567"/>
                    </a:lnTo>
                    <a:lnTo>
                      <a:pt x="191676" y="357567"/>
                    </a:lnTo>
                    <a:lnTo>
                      <a:pt x="191676" y="196230"/>
                    </a:lnTo>
                    <a:lnTo>
                      <a:pt x="39380" y="196230"/>
                    </a:lnTo>
                    <a:lnTo>
                      <a:pt x="39380" y="357567"/>
                    </a:lnTo>
                    <a:lnTo>
                      <a:pt x="0" y="357567"/>
                    </a:lnTo>
                    <a:lnTo>
                      <a:pt x="0" y="0"/>
                    </a:lnTo>
                    <a:lnTo>
                      <a:pt x="39380" y="0"/>
                    </a:lnTo>
                    <a:lnTo>
                      <a:pt x="39380" y="157252"/>
                    </a:lnTo>
                    <a:lnTo>
                      <a:pt x="191676" y="157252"/>
                    </a:lnTo>
                    <a:lnTo>
                      <a:pt x="191676" y="0"/>
                    </a:lnTo>
                    <a:close/>
                  </a:path>
                </a:pathLst>
              </a:custGeom>
              <a:grpFill/>
              <a:ln w="6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2315"/>
              </a:p>
            </p:txBody>
          </p:sp>
          <p:sp>
            <p:nvSpPr>
              <p:cNvPr id="52" name="Forma Livre: Forma 51">
                <a:extLst>
                  <a:ext uri="{FF2B5EF4-FFF2-40B4-BE49-F238E27FC236}">
                    <a16:creationId xmlns:a16="http://schemas.microsoft.com/office/drawing/2014/main" id="{72F445B3-EA5B-43CB-A795-3E1E885A78E7}"/>
                  </a:ext>
                </a:extLst>
              </p:cNvPr>
              <p:cNvSpPr/>
              <p:nvPr/>
            </p:nvSpPr>
            <p:spPr>
              <a:xfrm>
                <a:off x="7249269" y="4061087"/>
                <a:ext cx="230787" cy="367880"/>
              </a:xfrm>
              <a:custGeom>
                <a:avLst/>
                <a:gdLst>
                  <a:gd name="connsiteX0" fmla="*/ 230788 w 230787"/>
                  <a:gd name="connsiteY0" fmla="*/ 246794 h 367880"/>
                  <a:gd name="connsiteX1" fmla="*/ 115394 w 230787"/>
                  <a:gd name="connsiteY1" fmla="*/ 367881 h 367880"/>
                  <a:gd name="connsiteX2" fmla="*/ 0 w 230787"/>
                  <a:gd name="connsiteY2" fmla="*/ 246794 h 367880"/>
                  <a:gd name="connsiteX3" fmla="*/ 0 w 230787"/>
                  <a:gd name="connsiteY3" fmla="*/ 121087 h 367880"/>
                  <a:gd name="connsiteX4" fmla="*/ 115394 w 230787"/>
                  <a:gd name="connsiteY4" fmla="*/ 0 h 367880"/>
                  <a:gd name="connsiteX5" fmla="*/ 230788 w 230787"/>
                  <a:gd name="connsiteY5" fmla="*/ 121087 h 367880"/>
                  <a:gd name="connsiteX6" fmla="*/ 230788 w 230787"/>
                  <a:gd name="connsiteY6" fmla="*/ 246794 h 367880"/>
                  <a:gd name="connsiteX7" fmla="*/ 191475 w 230787"/>
                  <a:gd name="connsiteY7" fmla="*/ 121087 h 367880"/>
                  <a:gd name="connsiteX8" fmla="*/ 115394 w 230787"/>
                  <a:gd name="connsiteY8" fmla="*/ 38844 h 367880"/>
                  <a:gd name="connsiteX9" fmla="*/ 39313 w 230787"/>
                  <a:gd name="connsiteY9" fmla="*/ 121087 h 367880"/>
                  <a:gd name="connsiteX10" fmla="*/ 39313 w 230787"/>
                  <a:gd name="connsiteY10" fmla="*/ 246794 h 367880"/>
                  <a:gd name="connsiteX11" fmla="*/ 115394 w 230787"/>
                  <a:gd name="connsiteY11" fmla="*/ 329037 h 367880"/>
                  <a:gd name="connsiteX12" fmla="*/ 191475 w 230787"/>
                  <a:gd name="connsiteY12" fmla="*/ 246794 h 367880"/>
                  <a:gd name="connsiteX13" fmla="*/ 191475 w 230787"/>
                  <a:gd name="connsiteY13" fmla="*/ 121087 h 3678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30787" h="367880">
                    <a:moveTo>
                      <a:pt x="230788" y="246794"/>
                    </a:moveTo>
                    <a:cubicBezTo>
                      <a:pt x="230788" y="321938"/>
                      <a:pt x="183840" y="367881"/>
                      <a:pt x="115394" y="367881"/>
                    </a:cubicBezTo>
                    <a:cubicBezTo>
                      <a:pt x="46948" y="367881"/>
                      <a:pt x="0" y="321938"/>
                      <a:pt x="0" y="246794"/>
                    </a:cubicBezTo>
                    <a:lnTo>
                      <a:pt x="0" y="121087"/>
                    </a:lnTo>
                    <a:cubicBezTo>
                      <a:pt x="0" y="45943"/>
                      <a:pt x="46948" y="0"/>
                      <a:pt x="115394" y="0"/>
                    </a:cubicBezTo>
                    <a:cubicBezTo>
                      <a:pt x="183840" y="0"/>
                      <a:pt x="230788" y="45943"/>
                      <a:pt x="230788" y="121087"/>
                    </a:cubicBezTo>
                    <a:lnTo>
                      <a:pt x="230788" y="246794"/>
                    </a:lnTo>
                    <a:close/>
                    <a:moveTo>
                      <a:pt x="191475" y="121087"/>
                    </a:moveTo>
                    <a:cubicBezTo>
                      <a:pt x="191475" y="67040"/>
                      <a:pt x="157788" y="38844"/>
                      <a:pt x="115394" y="38844"/>
                    </a:cubicBezTo>
                    <a:cubicBezTo>
                      <a:pt x="73000" y="38844"/>
                      <a:pt x="39313" y="66839"/>
                      <a:pt x="39313" y="121087"/>
                    </a:cubicBezTo>
                    <a:lnTo>
                      <a:pt x="39313" y="246794"/>
                    </a:lnTo>
                    <a:cubicBezTo>
                      <a:pt x="39313" y="300841"/>
                      <a:pt x="73000" y="329037"/>
                      <a:pt x="115394" y="329037"/>
                    </a:cubicBezTo>
                    <a:cubicBezTo>
                      <a:pt x="157788" y="329037"/>
                      <a:pt x="191475" y="301042"/>
                      <a:pt x="191475" y="246794"/>
                    </a:cubicBezTo>
                    <a:lnTo>
                      <a:pt x="191475" y="121087"/>
                    </a:lnTo>
                    <a:close/>
                  </a:path>
                </a:pathLst>
              </a:custGeom>
              <a:grpFill/>
              <a:ln w="6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2315"/>
              </a:p>
            </p:txBody>
          </p:sp>
          <p:sp>
            <p:nvSpPr>
              <p:cNvPr id="53" name="Forma Livre: Forma 52">
                <a:extLst>
                  <a:ext uri="{FF2B5EF4-FFF2-40B4-BE49-F238E27FC236}">
                    <a16:creationId xmlns:a16="http://schemas.microsoft.com/office/drawing/2014/main" id="{129AC223-AEE5-4B3B-834B-E300FFB1C96E}"/>
                  </a:ext>
                </a:extLst>
              </p:cNvPr>
              <p:cNvSpPr/>
              <p:nvPr/>
            </p:nvSpPr>
            <p:spPr>
              <a:xfrm>
                <a:off x="7539327" y="4061087"/>
                <a:ext cx="230787" cy="367880"/>
              </a:xfrm>
              <a:custGeom>
                <a:avLst/>
                <a:gdLst>
                  <a:gd name="connsiteX0" fmla="*/ 230788 w 230787"/>
                  <a:gd name="connsiteY0" fmla="*/ 246794 h 367880"/>
                  <a:gd name="connsiteX1" fmla="*/ 115394 w 230787"/>
                  <a:gd name="connsiteY1" fmla="*/ 367881 h 367880"/>
                  <a:gd name="connsiteX2" fmla="*/ 0 w 230787"/>
                  <a:gd name="connsiteY2" fmla="*/ 246794 h 367880"/>
                  <a:gd name="connsiteX3" fmla="*/ 0 w 230787"/>
                  <a:gd name="connsiteY3" fmla="*/ 121087 h 367880"/>
                  <a:gd name="connsiteX4" fmla="*/ 115394 w 230787"/>
                  <a:gd name="connsiteY4" fmla="*/ 0 h 367880"/>
                  <a:gd name="connsiteX5" fmla="*/ 230788 w 230787"/>
                  <a:gd name="connsiteY5" fmla="*/ 121087 h 367880"/>
                  <a:gd name="connsiteX6" fmla="*/ 230788 w 230787"/>
                  <a:gd name="connsiteY6" fmla="*/ 246794 h 367880"/>
                  <a:gd name="connsiteX7" fmla="*/ 191408 w 230787"/>
                  <a:gd name="connsiteY7" fmla="*/ 121087 h 367880"/>
                  <a:gd name="connsiteX8" fmla="*/ 115327 w 230787"/>
                  <a:gd name="connsiteY8" fmla="*/ 38844 h 367880"/>
                  <a:gd name="connsiteX9" fmla="*/ 39246 w 230787"/>
                  <a:gd name="connsiteY9" fmla="*/ 121087 h 367880"/>
                  <a:gd name="connsiteX10" fmla="*/ 39246 w 230787"/>
                  <a:gd name="connsiteY10" fmla="*/ 246794 h 367880"/>
                  <a:gd name="connsiteX11" fmla="*/ 115327 w 230787"/>
                  <a:gd name="connsiteY11" fmla="*/ 329037 h 367880"/>
                  <a:gd name="connsiteX12" fmla="*/ 191408 w 230787"/>
                  <a:gd name="connsiteY12" fmla="*/ 246794 h 367880"/>
                  <a:gd name="connsiteX13" fmla="*/ 191408 w 230787"/>
                  <a:gd name="connsiteY13" fmla="*/ 121087 h 3678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30787" h="367880">
                    <a:moveTo>
                      <a:pt x="230788" y="246794"/>
                    </a:moveTo>
                    <a:cubicBezTo>
                      <a:pt x="230788" y="321938"/>
                      <a:pt x="183840" y="367881"/>
                      <a:pt x="115394" y="367881"/>
                    </a:cubicBezTo>
                    <a:cubicBezTo>
                      <a:pt x="46948" y="367881"/>
                      <a:pt x="0" y="321938"/>
                      <a:pt x="0" y="246794"/>
                    </a:cubicBezTo>
                    <a:lnTo>
                      <a:pt x="0" y="121087"/>
                    </a:lnTo>
                    <a:cubicBezTo>
                      <a:pt x="0" y="45943"/>
                      <a:pt x="46948" y="0"/>
                      <a:pt x="115394" y="0"/>
                    </a:cubicBezTo>
                    <a:cubicBezTo>
                      <a:pt x="183840" y="0"/>
                      <a:pt x="230788" y="45943"/>
                      <a:pt x="230788" y="121087"/>
                    </a:cubicBezTo>
                    <a:lnTo>
                      <a:pt x="230788" y="246794"/>
                    </a:lnTo>
                    <a:close/>
                    <a:moveTo>
                      <a:pt x="191408" y="121087"/>
                    </a:moveTo>
                    <a:cubicBezTo>
                      <a:pt x="191408" y="67040"/>
                      <a:pt x="157721" y="38844"/>
                      <a:pt x="115327" y="38844"/>
                    </a:cubicBezTo>
                    <a:cubicBezTo>
                      <a:pt x="72933" y="38844"/>
                      <a:pt x="39246" y="66839"/>
                      <a:pt x="39246" y="121087"/>
                    </a:cubicBezTo>
                    <a:lnTo>
                      <a:pt x="39246" y="246794"/>
                    </a:lnTo>
                    <a:cubicBezTo>
                      <a:pt x="39246" y="300841"/>
                      <a:pt x="72933" y="329037"/>
                      <a:pt x="115327" y="329037"/>
                    </a:cubicBezTo>
                    <a:cubicBezTo>
                      <a:pt x="157721" y="329037"/>
                      <a:pt x="191408" y="301042"/>
                      <a:pt x="191408" y="246794"/>
                    </a:cubicBezTo>
                    <a:lnTo>
                      <a:pt x="191408" y="121087"/>
                    </a:lnTo>
                    <a:close/>
                  </a:path>
                </a:pathLst>
              </a:custGeom>
              <a:grpFill/>
              <a:ln w="6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2315"/>
              </a:p>
            </p:txBody>
          </p:sp>
          <p:sp>
            <p:nvSpPr>
              <p:cNvPr id="54" name="Forma Livre: Forma 53">
                <a:extLst>
                  <a:ext uri="{FF2B5EF4-FFF2-40B4-BE49-F238E27FC236}">
                    <a16:creationId xmlns:a16="http://schemas.microsoft.com/office/drawing/2014/main" id="{11F4D66E-F1F6-40C9-84E5-D7108FC134A4}"/>
                  </a:ext>
                </a:extLst>
              </p:cNvPr>
              <p:cNvSpPr/>
              <p:nvPr/>
            </p:nvSpPr>
            <p:spPr>
              <a:xfrm>
                <a:off x="7841575" y="4066244"/>
                <a:ext cx="203328" cy="357633"/>
              </a:xfrm>
              <a:custGeom>
                <a:avLst/>
                <a:gdLst>
                  <a:gd name="connsiteX0" fmla="*/ 0 w 203328"/>
                  <a:gd name="connsiteY0" fmla="*/ 0 h 357633"/>
                  <a:gd name="connsiteX1" fmla="*/ 39380 w 203328"/>
                  <a:gd name="connsiteY1" fmla="*/ 0 h 357633"/>
                  <a:gd name="connsiteX2" fmla="*/ 39380 w 203328"/>
                  <a:gd name="connsiteY2" fmla="*/ 318790 h 357633"/>
                  <a:gd name="connsiteX3" fmla="*/ 203329 w 203328"/>
                  <a:gd name="connsiteY3" fmla="*/ 318790 h 357633"/>
                  <a:gd name="connsiteX4" fmla="*/ 203329 w 203328"/>
                  <a:gd name="connsiteY4" fmla="*/ 357634 h 357633"/>
                  <a:gd name="connsiteX5" fmla="*/ 0 w 203328"/>
                  <a:gd name="connsiteY5" fmla="*/ 357634 h 357633"/>
                  <a:gd name="connsiteX6" fmla="*/ 0 w 203328"/>
                  <a:gd name="connsiteY6" fmla="*/ 0 h 3576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03328" h="357633">
                    <a:moveTo>
                      <a:pt x="0" y="0"/>
                    </a:moveTo>
                    <a:lnTo>
                      <a:pt x="39380" y="0"/>
                    </a:lnTo>
                    <a:lnTo>
                      <a:pt x="39380" y="318790"/>
                    </a:lnTo>
                    <a:lnTo>
                      <a:pt x="203329" y="318790"/>
                    </a:lnTo>
                    <a:lnTo>
                      <a:pt x="203329" y="357634"/>
                    </a:lnTo>
                    <a:lnTo>
                      <a:pt x="0" y="35763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6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2315"/>
              </a:p>
            </p:txBody>
          </p:sp>
        </p:grpSp>
        <p:grpSp>
          <p:nvGrpSpPr>
            <p:cNvPr id="29" name="Gráfico 3">
              <a:extLst>
                <a:ext uri="{FF2B5EF4-FFF2-40B4-BE49-F238E27FC236}">
                  <a16:creationId xmlns:a16="http://schemas.microsoft.com/office/drawing/2014/main" id="{96308F0D-244D-4164-8CFA-D2D67AB10006}"/>
                </a:ext>
              </a:extLst>
            </p:cNvPr>
            <p:cNvGrpSpPr/>
            <p:nvPr/>
          </p:nvGrpSpPr>
          <p:grpSpPr>
            <a:xfrm>
              <a:off x="2810005" y="5393670"/>
              <a:ext cx="1027042" cy="1028078"/>
              <a:chOff x="4147095" y="2502567"/>
              <a:chExt cx="1925329" cy="1927272"/>
            </a:xfrm>
            <a:solidFill>
              <a:srgbClr val="D0D3D4"/>
            </a:solidFill>
          </p:grpSpPr>
          <p:sp>
            <p:nvSpPr>
              <p:cNvPr id="35" name="Forma Livre: Forma 34">
                <a:extLst>
                  <a:ext uri="{FF2B5EF4-FFF2-40B4-BE49-F238E27FC236}">
                    <a16:creationId xmlns:a16="http://schemas.microsoft.com/office/drawing/2014/main" id="{5EAB7DF8-6646-45F4-AFCE-0DF4291D0626}"/>
                  </a:ext>
                </a:extLst>
              </p:cNvPr>
              <p:cNvSpPr/>
              <p:nvPr/>
            </p:nvSpPr>
            <p:spPr>
              <a:xfrm>
                <a:off x="4625615" y="3946899"/>
                <a:ext cx="482939" cy="482939"/>
              </a:xfrm>
              <a:custGeom>
                <a:avLst/>
                <a:gdLst>
                  <a:gd name="connsiteX0" fmla="*/ 0 w 482939"/>
                  <a:gd name="connsiteY0" fmla="*/ 482940 h 482939"/>
                  <a:gd name="connsiteX1" fmla="*/ 63490 w 482939"/>
                  <a:gd name="connsiteY1" fmla="*/ 482940 h 482939"/>
                  <a:gd name="connsiteX2" fmla="*/ 482940 w 482939"/>
                  <a:gd name="connsiteY2" fmla="*/ 482940 h 482939"/>
                  <a:gd name="connsiteX3" fmla="*/ 482940 w 482939"/>
                  <a:gd name="connsiteY3" fmla="*/ 0 h 482939"/>
                  <a:gd name="connsiteX4" fmla="*/ 0 w 482939"/>
                  <a:gd name="connsiteY4" fmla="*/ 482940 h 482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2939" h="482939">
                    <a:moveTo>
                      <a:pt x="0" y="482940"/>
                    </a:moveTo>
                    <a:lnTo>
                      <a:pt x="63490" y="482940"/>
                    </a:lnTo>
                    <a:lnTo>
                      <a:pt x="482940" y="482940"/>
                    </a:lnTo>
                    <a:lnTo>
                      <a:pt x="482940" y="0"/>
                    </a:lnTo>
                    <a:cubicBezTo>
                      <a:pt x="482873" y="266685"/>
                      <a:pt x="266618" y="482940"/>
                      <a:pt x="0" y="482940"/>
                    </a:cubicBezTo>
                    <a:close/>
                  </a:path>
                </a:pathLst>
              </a:custGeom>
              <a:solidFill>
                <a:srgbClr val="D0D3D4"/>
              </a:solidFill>
              <a:ln w="6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2315"/>
              </a:p>
            </p:txBody>
          </p:sp>
          <p:sp>
            <p:nvSpPr>
              <p:cNvPr id="36" name="Forma Livre: Forma 35">
                <a:extLst>
                  <a:ext uri="{FF2B5EF4-FFF2-40B4-BE49-F238E27FC236}">
                    <a16:creationId xmlns:a16="http://schemas.microsoft.com/office/drawing/2014/main" id="{BEEC8785-9CAA-4019-96AF-01CAF16644C4}"/>
                  </a:ext>
                </a:extLst>
              </p:cNvPr>
              <p:cNvSpPr/>
              <p:nvPr/>
            </p:nvSpPr>
            <p:spPr>
              <a:xfrm>
                <a:off x="4147095" y="2502567"/>
                <a:ext cx="1925329" cy="1927137"/>
              </a:xfrm>
              <a:custGeom>
                <a:avLst/>
                <a:gdLst>
                  <a:gd name="connsiteX0" fmla="*/ 0 w 1925329"/>
                  <a:gd name="connsiteY0" fmla="*/ 0 h 1927137"/>
                  <a:gd name="connsiteX1" fmla="*/ 0 w 1925329"/>
                  <a:gd name="connsiteY1" fmla="*/ 961392 h 1927137"/>
                  <a:gd name="connsiteX2" fmla="*/ 478520 w 1925329"/>
                  <a:gd name="connsiteY2" fmla="*/ 961392 h 1927137"/>
                  <a:gd name="connsiteX3" fmla="*/ 552123 w 1925329"/>
                  <a:gd name="connsiteY3" fmla="*/ 966884 h 1927137"/>
                  <a:gd name="connsiteX4" fmla="*/ 687943 w 1925329"/>
                  <a:gd name="connsiteY4" fmla="*/ 1008876 h 1927137"/>
                  <a:gd name="connsiteX5" fmla="*/ 728863 w 1925329"/>
                  <a:gd name="connsiteY5" fmla="*/ 1031245 h 1927137"/>
                  <a:gd name="connsiteX6" fmla="*/ 785589 w 1925329"/>
                  <a:gd name="connsiteY6" fmla="*/ 1071696 h 1927137"/>
                  <a:gd name="connsiteX7" fmla="*/ 878815 w 1925329"/>
                  <a:gd name="connsiteY7" fmla="*/ 1174366 h 1927137"/>
                  <a:gd name="connsiteX8" fmla="*/ 902925 w 1925329"/>
                  <a:gd name="connsiteY8" fmla="*/ 1214281 h 1927137"/>
                  <a:gd name="connsiteX9" fmla="*/ 923285 w 1925329"/>
                  <a:gd name="connsiteY9" fmla="*/ 1256474 h 1927137"/>
                  <a:gd name="connsiteX10" fmla="*/ 945989 w 1925329"/>
                  <a:gd name="connsiteY10" fmla="*/ 1323648 h 1927137"/>
                  <a:gd name="connsiteX11" fmla="*/ 961259 w 1925329"/>
                  <a:gd name="connsiteY11" fmla="*/ 1444399 h 1927137"/>
                  <a:gd name="connsiteX12" fmla="*/ 961259 w 1925329"/>
                  <a:gd name="connsiteY12" fmla="*/ 1141750 h 1927137"/>
                  <a:gd name="connsiteX13" fmla="*/ 1261765 w 1925329"/>
                  <a:gd name="connsiteY13" fmla="*/ 1141750 h 1927137"/>
                  <a:gd name="connsiteX14" fmla="*/ 1261765 w 1925329"/>
                  <a:gd name="connsiteY14" fmla="*/ 1927138 h 1927137"/>
                  <a:gd name="connsiteX15" fmla="*/ 1925330 w 1925329"/>
                  <a:gd name="connsiteY15" fmla="*/ 1927138 h 1927137"/>
                  <a:gd name="connsiteX16" fmla="*/ 1925330 w 1925329"/>
                  <a:gd name="connsiteY16" fmla="*/ 1927138 h 1927137"/>
                  <a:gd name="connsiteX17" fmla="*/ 1925330 w 1925329"/>
                  <a:gd name="connsiteY17" fmla="*/ 0 h 1927137"/>
                  <a:gd name="connsiteX18" fmla="*/ 0 w 1925329"/>
                  <a:gd name="connsiteY18" fmla="*/ 0 h 19271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925329" h="1927137">
                    <a:moveTo>
                      <a:pt x="0" y="0"/>
                    </a:moveTo>
                    <a:lnTo>
                      <a:pt x="0" y="961392"/>
                    </a:lnTo>
                    <a:lnTo>
                      <a:pt x="478520" y="961392"/>
                    </a:lnTo>
                    <a:cubicBezTo>
                      <a:pt x="503500" y="961392"/>
                      <a:pt x="528146" y="963335"/>
                      <a:pt x="552123" y="966884"/>
                    </a:cubicBezTo>
                    <a:cubicBezTo>
                      <a:pt x="600008" y="974184"/>
                      <a:pt x="645750" y="988516"/>
                      <a:pt x="687943" y="1008876"/>
                    </a:cubicBezTo>
                    <a:cubicBezTo>
                      <a:pt x="701940" y="1015640"/>
                      <a:pt x="715804" y="1023074"/>
                      <a:pt x="728863" y="1031245"/>
                    </a:cubicBezTo>
                    <a:cubicBezTo>
                      <a:pt x="748687" y="1043300"/>
                      <a:pt x="767708" y="1056762"/>
                      <a:pt x="785589" y="1071696"/>
                    </a:cubicBezTo>
                    <a:cubicBezTo>
                      <a:pt x="821420" y="1101298"/>
                      <a:pt x="852763" y="1135856"/>
                      <a:pt x="878815" y="1174366"/>
                    </a:cubicBezTo>
                    <a:cubicBezTo>
                      <a:pt x="887522" y="1187157"/>
                      <a:pt x="895491" y="1200418"/>
                      <a:pt x="902925" y="1214281"/>
                    </a:cubicBezTo>
                    <a:cubicBezTo>
                      <a:pt x="910359" y="1227944"/>
                      <a:pt x="917124" y="1242142"/>
                      <a:pt x="923285" y="1256474"/>
                    </a:cubicBezTo>
                    <a:cubicBezTo>
                      <a:pt x="932527" y="1278106"/>
                      <a:pt x="940095" y="1300609"/>
                      <a:pt x="945989" y="1323648"/>
                    </a:cubicBezTo>
                    <a:cubicBezTo>
                      <a:pt x="955901" y="1362291"/>
                      <a:pt x="961259" y="1402742"/>
                      <a:pt x="961259" y="1444399"/>
                    </a:cubicBezTo>
                    <a:lnTo>
                      <a:pt x="961259" y="1141750"/>
                    </a:lnTo>
                    <a:lnTo>
                      <a:pt x="1261765" y="1141750"/>
                    </a:lnTo>
                    <a:lnTo>
                      <a:pt x="1261765" y="1927138"/>
                    </a:lnTo>
                    <a:lnTo>
                      <a:pt x="1925330" y="1927138"/>
                    </a:lnTo>
                    <a:lnTo>
                      <a:pt x="1925330" y="1927138"/>
                    </a:lnTo>
                    <a:lnTo>
                      <a:pt x="192533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0D3D4"/>
              </a:solidFill>
              <a:ln w="6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2315"/>
              </a:p>
            </p:txBody>
          </p:sp>
        </p:grpSp>
        <p:sp>
          <p:nvSpPr>
            <p:cNvPr id="30" name="Forma Livre: Forma 29">
              <a:extLst>
                <a:ext uri="{FF2B5EF4-FFF2-40B4-BE49-F238E27FC236}">
                  <a16:creationId xmlns:a16="http://schemas.microsoft.com/office/drawing/2014/main" id="{91FD7854-E96A-4D1E-80C7-3DD74D810722}"/>
                </a:ext>
              </a:extLst>
            </p:cNvPr>
            <p:cNvSpPr/>
            <p:nvPr/>
          </p:nvSpPr>
          <p:spPr>
            <a:xfrm>
              <a:off x="3322848" y="6002722"/>
              <a:ext cx="160301" cy="418955"/>
            </a:xfrm>
            <a:custGeom>
              <a:avLst/>
              <a:gdLst>
                <a:gd name="connsiteX0" fmla="*/ 0 w 300506"/>
                <a:gd name="connsiteY0" fmla="*/ 0 h 785388"/>
                <a:gd name="connsiteX1" fmla="*/ 300506 w 300506"/>
                <a:gd name="connsiteY1" fmla="*/ 0 h 785388"/>
                <a:gd name="connsiteX2" fmla="*/ 300506 w 300506"/>
                <a:gd name="connsiteY2" fmla="*/ 785389 h 785388"/>
                <a:gd name="connsiteX3" fmla="*/ 0 w 300506"/>
                <a:gd name="connsiteY3" fmla="*/ 785389 h 785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0506" h="785388">
                  <a:moveTo>
                    <a:pt x="0" y="0"/>
                  </a:moveTo>
                  <a:lnTo>
                    <a:pt x="300506" y="0"/>
                  </a:lnTo>
                  <a:lnTo>
                    <a:pt x="300506" y="785389"/>
                  </a:lnTo>
                  <a:lnTo>
                    <a:pt x="0" y="785389"/>
                  </a:lnTo>
                  <a:close/>
                </a:path>
              </a:pathLst>
            </a:custGeom>
            <a:solidFill>
              <a:srgbClr val="1F2A44"/>
            </a:solidFill>
            <a:ln w="6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 sz="2315"/>
            </a:p>
          </p:txBody>
        </p:sp>
        <p:sp>
          <p:nvSpPr>
            <p:cNvPr id="31" name="Forma Livre: Forma 30">
              <a:extLst>
                <a:ext uri="{FF2B5EF4-FFF2-40B4-BE49-F238E27FC236}">
                  <a16:creationId xmlns:a16="http://schemas.microsoft.com/office/drawing/2014/main" id="{F7E403AF-0DA8-42B3-945C-A7925DE3940A}"/>
                </a:ext>
              </a:extLst>
            </p:cNvPr>
            <p:cNvSpPr/>
            <p:nvPr/>
          </p:nvSpPr>
          <p:spPr>
            <a:xfrm>
              <a:off x="2810005" y="5393527"/>
              <a:ext cx="512556" cy="512985"/>
            </a:xfrm>
            <a:custGeom>
              <a:avLst/>
              <a:gdLst>
                <a:gd name="connsiteX0" fmla="*/ 0 w 960856"/>
                <a:gd name="connsiteY0" fmla="*/ 268 h 961660"/>
                <a:gd name="connsiteX1" fmla="*/ 0 w 960856"/>
                <a:gd name="connsiteY1" fmla="*/ 961660 h 961660"/>
                <a:gd name="connsiteX2" fmla="*/ 480797 w 960856"/>
                <a:gd name="connsiteY2" fmla="*/ 961660 h 961660"/>
                <a:gd name="connsiteX3" fmla="*/ 60074 w 960856"/>
                <a:gd name="connsiteY3" fmla="*/ 540938 h 961660"/>
                <a:gd name="connsiteX4" fmla="*/ 480797 w 960856"/>
                <a:gd name="connsiteY4" fmla="*/ 119144 h 961660"/>
                <a:gd name="connsiteX5" fmla="*/ 960857 w 960856"/>
                <a:gd name="connsiteY5" fmla="*/ 119144 h 961660"/>
                <a:gd name="connsiteX6" fmla="*/ 960857 w 960856"/>
                <a:gd name="connsiteY6" fmla="*/ 0 h 961660"/>
                <a:gd name="connsiteX7" fmla="*/ 0 w 960856"/>
                <a:gd name="connsiteY7" fmla="*/ 0 h 961660"/>
                <a:gd name="connsiteX8" fmla="*/ 0 w 960856"/>
                <a:gd name="connsiteY8" fmla="*/ 268 h 961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0856" h="961660">
                  <a:moveTo>
                    <a:pt x="0" y="268"/>
                  </a:moveTo>
                  <a:lnTo>
                    <a:pt x="0" y="961660"/>
                  </a:lnTo>
                  <a:lnTo>
                    <a:pt x="480797" y="961660"/>
                  </a:lnTo>
                  <a:cubicBezTo>
                    <a:pt x="248535" y="961660"/>
                    <a:pt x="60074" y="773400"/>
                    <a:pt x="60074" y="540938"/>
                  </a:cubicBezTo>
                  <a:cubicBezTo>
                    <a:pt x="60074" y="308476"/>
                    <a:pt x="248335" y="119144"/>
                    <a:pt x="480797" y="119144"/>
                  </a:cubicBezTo>
                  <a:lnTo>
                    <a:pt x="960857" y="119144"/>
                  </a:lnTo>
                  <a:lnTo>
                    <a:pt x="960857" y="0"/>
                  </a:lnTo>
                  <a:lnTo>
                    <a:pt x="0" y="0"/>
                  </a:lnTo>
                  <a:lnTo>
                    <a:pt x="0" y="268"/>
                  </a:lnTo>
                  <a:close/>
                </a:path>
              </a:pathLst>
            </a:custGeom>
            <a:solidFill>
              <a:srgbClr val="1F2A44"/>
            </a:solidFill>
            <a:ln w="6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 sz="2315"/>
            </a:p>
          </p:txBody>
        </p:sp>
        <p:sp>
          <p:nvSpPr>
            <p:cNvPr id="32" name="Forma Livre: Forma 31">
              <a:extLst>
                <a:ext uri="{FF2B5EF4-FFF2-40B4-BE49-F238E27FC236}">
                  <a16:creationId xmlns:a16="http://schemas.microsoft.com/office/drawing/2014/main" id="{9D3B87F8-3D14-4E96-9CFC-1D06F1E3CA57}"/>
                </a:ext>
              </a:extLst>
            </p:cNvPr>
            <p:cNvSpPr/>
            <p:nvPr/>
          </p:nvSpPr>
          <p:spPr>
            <a:xfrm>
              <a:off x="2810005" y="5906512"/>
              <a:ext cx="512878" cy="515128"/>
            </a:xfrm>
            <a:custGeom>
              <a:avLst/>
              <a:gdLst>
                <a:gd name="connsiteX0" fmla="*/ 923486 w 961459"/>
                <a:gd name="connsiteY0" fmla="*/ 295082 h 965678"/>
                <a:gd name="connsiteX1" fmla="*/ 903126 w 961459"/>
                <a:gd name="connsiteY1" fmla="*/ 252889 h 965678"/>
                <a:gd name="connsiteX2" fmla="*/ 879016 w 961459"/>
                <a:gd name="connsiteY2" fmla="*/ 212973 h 965678"/>
                <a:gd name="connsiteX3" fmla="*/ 785790 w 961459"/>
                <a:gd name="connsiteY3" fmla="*/ 110304 h 965678"/>
                <a:gd name="connsiteX4" fmla="*/ 729064 w 961459"/>
                <a:gd name="connsiteY4" fmla="*/ 69853 h 965678"/>
                <a:gd name="connsiteX5" fmla="*/ 688144 w 961459"/>
                <a:gd name="connsiteY5" fmla="*/ 47484 h 965678"/>
                <a:gd name="connsiteX6" fmla="*/ 552324 w 961459"/>
                <a:gd name="connsiteY6" fmla="*/ 5492 h 965678"/>
                <a:gd name="connsiteX7" fmla="*/ 478721 w 961459"/>
                <a:gd name="connsiteY7" fmla="*/ 0 h 965678"/>
                <a:gd name="connsiteX8" fmla="*/ 0 w 961459"/>
                <a:gd name="connsiteY8" fmla="*/ 0 h 965678"/>
                <a:gd name="connsiteX9" fmla="*/ 0 w 961459"/>
                <a:gd name="connsiteY9" fmla="*/ 965679 h 965678"/>
                <a:gd name="connsiteX10" fmla="*/ 478520 w 961459"/>
                <a:gd name="connsiteY10" fmla="*/ 965679 h 965678"/>
                <a:gd name="connsiteX11" fmla="*/ 961459 w 961459"/>
                <a:gd name="connsiteY11" fmla="*/ 482739 h 965678"/>
                <a:gd name="connsiteX12" fmla="*/ 946190 w 961459"/>
                <a:gd name="connsiteY12" fmla="*/ 361988 h 965678"/>
                <a:gd name="connsiteX13" fmla="*/ 923486 w 961459"/>
                <a:gd name="connsiteY13" fmla="*/ 295082 h 965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61459" h="965678">
                  <a:moveTo>
                    <a:pt x="923486" y="295082"/>
                  </a:moveTo>
                  <a:cubicBezTo>
                    <a:pt x="917458" y="280750"/>
                    <a:pt x="910560" y="266552"/>
                    <a:pt x="903126" y="252889"/>
                  </a:cubicBezTo>
                  <a:cubicBezTo>
                    <a:pt x="895692" y="239227"/>
                    <a:pt x="887723" y="225966"/>
                    <a:pt x="879016" y="212973"/>
                  </a:cubicBezTo>
                  <a:cubicBezTo>
                    <a:pt x="852964" y="174531"/>
                    <a:pt x="821554" y="139906"/>
                    <a:pt x="785790" y="110304"/>
                  </a:cubicBezTo>
                  <a:cubicBezTo>
                    <a:pt x="767909" y="95570"/>
                    <a:pt x="748888" y="82109"/>
                    <a:pt x="729064" y="69853"/>
                  </a:cubicBezTo>
                  <a:cubicBezTo>
                    <a:pt x="715737" y="61883"/>
                    <a:pt x="702141" y="54449"/>
                    <a:pt x="688144" y="47484"/>
                  </a:cubicBezTo>
                  <a:cubicBezTo>
                    <a:pt x="645951" y="27124"/>
                    <a:pt x="600209" y="12725"/>
                    <a:pt x="552324" y="5492"/>
                  </a:cubicBezTo>
                  <a:cubicBezTo>
                    <a:pt x="528414" y="1741"/>
                    <a:pt x="503768" y="0"/>
                    <a:pt x="478721" y="0"/>
                  </a:cubicBezTo>
                  <a:lnTo>
                    <a:pt x="0" y="0"/>
                  </a:lnTo>
                  <a:lnTo>
                    <a:pt x="0" y="965679"/>
                  </a:lnTo>
                  <a:lnTo>
                    <a:pt x="478520" y="965679"/>
                  </a:lnTo>
                  <a:cubicBezTo>
                    <a:pt x="745138" y="965679"/>
                    <a:pt x="961459" y="749558"/>
                    <a:pt x="961459" y="482739"/>
                  </a:cubicBezTo>
                  <a:cubicBezTo>
                    <a:pt x="961459" y="441082"/>
                    <a:pt x="956169" y="400630"/>
                    <a:pt x="946190" y="361988"/>
                  </a:cubicBezTo>
                  <a:cubicBezTo>
                    <a:pt x="940162" y="339217"/>
                    <a:pt x="932527" y="316714"/>
                    <a:pt x="923486" y="295082"/>
                  </a:cubicBezTo>
                  <a:close/>
                </a:path>
              </a:pathLst>
            </a:custGeom>
            <a:solidFill>
              <a:srgbClr val="63B1BC"/>
            </a:solidFill>
            <a:ln w="6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 sz="2315"/>
            </a:p>
          </p:txBody>
        </p:sp>
        <p:sp>
          <p:nvSpPr>
            <p:cNvPr id="33" name="Forma Livre: Forma 32">
              <a:extLst>
                <a:ext uri="{FF2B5EF4-FFF2-40B4-BE49-F238E27FC236}">
                  <a16:creationId xmlns:a16="http://schemas.microsoft.com/office/drawing/2014/main" id="{DF12873A-6F4F-471F-9BC8-7AF2ED306BB8}"/>
                </a:ext>
              </a:extLst>
            </p:cNvPr>
            <p:cNvSpPr/>
            <p:nvPr/>
          </p:nvSpPr>
          <p:spPr>
            <a:xfrm>
              <a:off x="3322562" y="5393670"/>
              <a:ext cx="514557" cy="512842"/>
            </a:xfrm>
            <a:custGeom>
              <a:avLst/>
              <a:gdLst>
                <a:gd name="connsiteX0" fmla="*/ 480462 w 964607"/>
                <a:gd name="connsiteY0" fmla="*/ 119144 h 961392"/>
                <a:gd name="connsiteX1" fmla="*/ 901854 w 964607"/>
                <a:gd name="connsiteY1" fmla="*/ 540536 h 961392"/>
                <a:gd name="connsiteX2" fmla="*/ 499214 w 964607"/>
                <a:gd name="connsiteY2" fmla="*/ 961392 h 961392"/>
                <a:gd name="connsiteX3" fmla="*/ 964607 w 964607"/>
                <a:gd name="connsiteY3" fmla="*/ 961392 h 961392"/>
                <a:gd name="connsiteX4" fmla="*/ 964607 w 964607"/>
                <a:gd name="connsiteY4" fmla="*/ 0 h 961392"/>
                <a:gd name="connsiteX5" fmla="*/ 0 w 964607"/>
                <a:gd name="connsiteY5" fmla="*/ 0 h 961392"/>
                <a:gd name="connsiteX6" fmla="*/ 0 w 964607"/>
                <a:gd name="connsiteY6" fmla="*/ 119144 h 961392"/>
                <a:gd name="connsiteX7" fmla="*/ 480462 w 964607"/>
                <a:gd name="connsiteY7" fmla="*/ 119144 h 961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64607" h="961392">
                  <a:moveTo>
                    <a:pt x="480462" y="119144"/>
                  </a:moveTo>
                  <a:cubicBezTo>
                    <a:pt x="713259" y="119144"/>
                    <a:pt x="901854" y="307806"/>
                    <a:pt x="901854" y="540536"/>
                  </a:cubicBezTo>
                  <a:cubicBezTo>
                    <a:pt x="901854" y="766904"/>
                    <a:pt x="723305" y="951682"/>
                    <a:pt x="499214" y="961392"/>
                  </a:cubicBezTo>
                  <a:lnTo>
                    <a:pt x="964607" y="961392"/>
                  </a:lnTo>
                  <a:lnTo>
                    <a:pt x="964607" y="0"/>
                  </a:lnTo>
                  <a:lnTo>
                    <a:pt x="0" y="0"/>
                  </a:lnTo>
                  <a:lnTo>
                    <a:pt x="0" y="119144"/>
                  </a:lnTo>
                  <a:lnTo>
                    <a:pt x="480462" y="119144"/>
                  </a:lnTo>
                  <a:close/>
                </a:path>
              </a:pathLst>
            </a:custGeom>
            <a:solidFill>
              <a:srgbClr val="63B1BC"/>
            </a:solidFill>
            <a:ln w="6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 sz="2315"/>
            </a:p>
          </p:txBody>
        </p:sp>
        <p:sp>
          <p:nvSpPr>
            <p:cNvPr id="34" name="Forma Livre: Forma 33">
              <a:extLst>
                <a:ext uri="{FF2B5EF4-FFF2-40B4-BE49-F238E27FC236}">
                  <a16:creationId xmlns:a16="http://schemas.microsoft.com/office/drawing/2014/main" id="{5AD1AE29-B9E0-4C16-9BE3-525BD3952B99}"/>
                </a:ext>
              </a:extLst>
            </p:cNvPr>
            <p:cNvSpPr/>
            <p:nvPr/>
          </p:nvSpPr>
          <p:spPr>
            <a:xfrm>
              <a:off x="3322562" y="5457262"/>
              <a:ext cx="481082" cy="449572"/>
            </a:xfrm>
            <a:custGeom>
              <a:avLst/>
              <a:gdLst>
                <a:gd name="connsiteX0" fmla="*/ 0 w 901853"/>
                <a:gd name="connsiteY0" fmla="*/ 842784 h 842783"/>
                <a:gd name="connsiteX1" fmla="*/ 480462 w 901853"/>
                <a:gd name="connsiteY1" fmla="*/ 842784 h 842783"/>
                <a:gd name="connsiteX2" fmla="*/ 901854 w 901853"/>
                <a:gd name="connsiteY2" fmla="*/ 421392 h 842783"/>
                <a:gd name="connsiteX3" fmla="*/ 480462 w 901853"/>
                <a:gd name="connsiteY3" fmla="*/ 0 h 842783"/>
                <a:gd name="connsiteX4" fmla="*/ 0 w 901853"/>
                <a:gd name="connsiteY4" fmla="*/ 0 h 842783"/>
                <a:gd name="connsiteX5" fmla="*/ 0 w 901853"/>
                <a:gd name="connsiteY5" fmla="*/ 842784 h 842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1853" h="842783">
                  <a:moveTo>
                    <a:pt x="0" y="842784"/>
                  </a:moveTo>
                  <a:lnTo>
                    <a:pt x="480462" y="842784"/>
                  </a:lnTo>
                  <a:cubicBezTo>
                    <a:pt x="713259" y="842784"/>
                    <a:pt x="901854" y="654122"/>
                    <a:pt x="901854" y="421392"/>
                  </a:cubicBezTo>
                  <a:cubicBezTo>
                    <a:pt x="901854" y="188662"/>
                    <a:pt x="713192" y="0"/>
                    <a:pt x="480462" y="0"/>
                  </a:cubicBezTo>
                  <a:lnTo>
                    <a:pt x="0" y="0"/>
                  </a:lnTo>
                  <a:lnTo>
                    <a:pt x="0" y="842784"/>
                  </a:lnTo>
                  <a:close/>
                </a:path>
              </a:pathLst>
            </a:custGeom>
            <a:solidFill>
              <a:srgbClr val="1F2A44"/>
            </a:solidFill>
            <a:ln w="6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 sz="2315"/>
            </a:p>
          </p:txBody>
        </p:sp>
      </p:grpSp>
    </p:spTree>
    <p:extLst>
      <p:ext uri="{BB962C8B-B14F-4D97-AF65-F5344CB8AC3E}">
        <p14:creationId xmlns:p14="http://schemas.microsoft.com/office/powerpoint/2010/main" val="1805720093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e V2 Clar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áfico 9">
            <a:extLst>
              <a:ext uri="{FF2B5EF4-FFF2-40B4-BE49-F238E27FC236}">
                <a16:creationId xmlns:a16="http://schemas.microsoft.com/office/drawing/2014/main" id="{04024E9A-1262-48A1-A387-6005E4A2A176}"/>
              </a:ext>
            </a:extLst>
          </p:cNvPr>
          <p:cNvGrpSpPr/>
          <p:nvPr/>
        </p:nvGrpSpPr>
        <p:grpSpPr>
          <a:xfrm>
            <a:off x="0" y="0"/>
            <a:ext cx="13442950" cy="7561263"/>
            <a:chOff x="0" y="0"/>
            <a:chExt cx="12192000" cy="6858000"/>
          </a:xfrm>
        </p:grpSpPr>
        <p:sp>
          <p:nvSpPr>
            <p:cNvPr id="3" name="Forma Livre: Forma 2">
              <a:extLst>
                <a:ext uri="{FF2B5EF4-FFF2-40B4-BE49-F238E27FC236}">
                  <a16:creationId xmlns:a16="http://schemas.microsoft.com/office/drawing/2014/main" id="{E4CB4F5D-76BF-4BAA-A123-50A4EA5AE6F6}"/>
                </a:ext>
              </a:extLst>
            </p:cNvPr>
            <p:cNvSpPr/>
            <p:nvPr/>
          </p:nvSpPr>
          <p:spPr>
            <a:xfrm>
              <a:off x="0" y="0"/>
              <a:ext cx="340359" cy="1903729"/>
            </a:xfrm>
            <a:custGeom>
              <a:avLst/>
              <a:gdLst>
                <a:gd name="connsiteX0" fmla="*/ 288925 w 340359"/>
                <a:gd name="connsiteY0" fmla="*/ 0 h 1903729"/>
                <a:gd name="connsiteX1" fmla="*/ 0 w 340359"/>
                <a:gd name="connsiteY1" fmla="*/ 0 h 1903729"/>
                <a:gd name="connsiteX2" fmla="*/ 0 w 340359"/>
                <a:gd name="connsiteY2" fmla="*/ 1903730 h 1903729"/>
                <a:gd name="connsiteX3" fmla="*/ 340360 w 340359"/>
                <a:gd name="connsiteY3" fmla="*/ 544195 h 1903729"/>
                <a:gd name="connsiteX4" fmla="*/ 288925 w 340359"/>
                <a:gd name="connsiteY4" fmla="*/ 0 h 1903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0359" h="1903729">
                  <a:moveTo>
                    <a:pt x="288925" y="0"/>
                  </a:moveTo>
                  <a:lnTo>
                    <a:pt x="0" y="0"/>
                  </a:lnTo>
                  <a:lnTo>
                    <a:pt x="0" y="1903730"/>
                  </a:lnTo>
                  <a:cubicBezTo>
                    <a:pt x="217170" y="1498600"/>
                    <a:pt x="340360" y="1035685"/>
                    <a:pt x="340360" y="544195"/>
                  </a:cubicBezTo>
                  <a:cubicBezTo>
                    <a:pt x="340360" y="358140"/>
                    <a:pt x="322580" y="175895"/>
                    <a:pt x="288925" y="0"/>
                  </a:cubicBezTo>
                  <a:close/>
                </a:path>
              </a:pathLst>
            </a:custGeom>
            <a:solidFill>
              <a:srgbClr val="63B1BC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 sz="2315"/>
            </a:p>
          </p:txBody>
        </p:sp>
        <p:sp>
          <p:nvSpPr>
            <p:cNvPr id="4" name="Forma Livre: Forma 3">
              <a:extLst>
                <a:ext uri="{FF2B5EF4-FFF2-40B4-BE49-F238E27FC236}">
                  <a16:creationId xmlns:a16="http://schemas.microsoft.com/office/drawing/2014/main" id="{7CAE5BB3-75AB-41BD-8B9D-0FDDD806B407}"/>
                </a:ext>
              </a:extLst>
            </p:cNvPr>
            <p:cNvSpPr/>
            <p:nvPr/>
          </p:nvSpPr>
          <p:spPr>
            <a:xfrm>
              <a:off x="6089015" y="0"/>
              <a:ext cx="4686935" cy="355600"/>
            </a:xfrm>
            <a:custGeom>
              <a:avLst/>
              <a:gdLst>
                <a:gd name="connsiteX0" fmla="*/ 0 w 4686935"/>
                <a:gd name="connsiteY0" fmla="*/ 0 h 355600"/>
                <a:gd name="connsiteX1" fmla="*/ 4686935 w 4686935"/>
                <a:gd name="connsiteY1" fmla="*/ 0 h 355600"/>
                <a:gd name="connsiteX2" fmla="*/ 4686935 w 4686935"/>
                <a:gd name="connsiteY2" fmla="*/ 355600 h 355600"/>
                <a:gd name="connsiteX3" fmla="*/ 0 w 4686935"/>
                <a:gd name="connsiteY3" fmla="*/ 355600 h 355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86935" h="355600">
                  <a:moveTo>
                    <a:pt x="0" y="0"/>
                  </a:moveTo>
                  <a:lnTo>
                    <a:pt x="4686935" y="0"/>
                  </a:lnTo>
                  <a:lnTo>
                    <a:pt x="4686935" y="355600"/>
                  </a:lnTo>
                  <a:lnTo>
                    <a:pt x="0" y="355600"/>
                  </a:lnTo>
                  <a:close/>
                </a:path>
              </a:pathLst>
            </a:custGeom>
            <a:solidFill>
              <a:schemeClr val="accent2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 sz="2315"/>
            </a:p>
          </p:txBody>
        </p:sp>
        <p:sp>
          <p:nvSpPr>
            <p:cNvPr id="5" name="Forma Livre: Forma 4">
              <a:extLst>
                <a:ext uri="{FF2B5EF4-FFF2-40B4-BE49-F238E27FC236}">
                  <a16:creationId xmlns:a16="http://schemas.microsoft.com/office/drawing/2014/main" id="{AD88EE2C-D2C2-446D-87E7-98F5B90A14E5}"/>
                </a:ext>
              </a:extLst>
            </p:cNvPr>
            <p:cNvSpPr/>
            <p:nvPr/>
          </p:nvSpPr>
          <p:spPr>
            <a:xfrm>
              <a:off x="11851640" y="650875"/>
              <a:ext cx="340359" cy="2769234"/>
            </a:xfrm>
            <a:custGeom>
              <a:avLst/>
              <a:gdLst>
                <a:gd name="connsiteX0" fmla="*/ 0 w 340359"/>
                <a:gd name="connsiteY0" fmla="*/ 0 h 2769234"/>
                <a:gd name="connsiteX1" fmla="*/ 0 w 340359"/>
                <a:gd name="connsiteY1" fmla="*/ 2769235 h 2769234"/>
                <a:gd name="connsiteX2" fmla="*/ 340360 w 340359"/>
                <a:gd name="connsiteY2" fmla="*/ 2769235 h 2769234"/>
                <a:gd name="connsiteX3" fmla="*/ 340360 w 340359"/>
                <a:gd name="connsiteY3" fmla="*/ 1149350 h 2769234"/>
                <a:gd name="connsiteX4" fmla="*/ 0 w 340359"/>
                <a:gd name="connsiteY4" fmla="*/ 0 h 2769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0359" h="2769234">
                  <a:moveTo>
                    <a:pt x="0" y="0"/>
                  </a:moveTo>
                  <a:lnTo>
                    <a:pt x="0" y="2769235"/>
                  </a:lnTo>
                  <a:lnTo>
                    <a:pt x="340360" y="2769235"/>
                  </a:lnTo>
                  <a:lnTo>
                    <a:pt x="340360" y="1149350"/>
                  </a:lnTo>
                  <a:cubicBezTo>
                    <a:pt x="140970" y="809625"/>
                    <a:pt x="19685" y="417830"/>
                    <a:pt x="0" y="0"/>
                  </a:cubicBezTo>
                  <a:close/>
                </a:path>
              </a:pathLst>
            </a:custGeom>
            <a:solidFill>
              <a:srgbClr val="63B1BC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 sz="2315"/>
            </a:p>
          </p:txBody>
        </p:sp>
        <p:sp>
          <p:nvSpPr>
            <p:cNvPr id="6" name="Forma Livre: Forma 5">
              <a:extLst>
                <a:ext uri="{FF2B5EF4-FFF2-40B4-BE49-F238E27FC236}">
                  <a16:creationId xmlns:a16="http://schemas.microsoft.com/office/drawing/2014/main" id="{26D1AE59-57CE-49FF-9DC8-1A3A5CB72D99}"/>
                </a:ext>
              </a:extLst>
            </p:cNvPr>
            <p:cNvSpPr/>
            <p:nvPr/>
          </p:nvSpPr>
          <p:spPr>
            <a:xfrm>
              <a:off x="11848465" y="0"/>
              <a:ext cx="343534" cy="1800225"/>
            </a:xfrm>
            <a:custGeom>
              <a:avLst/>
              <a:gdLst>
                <a:gd name="connsiteX0" fmla="*/ 343535 w 343534"/>
                <a:gd name="connsiteY0" fmla="*/ 1800225 h 1800225"/>
                <a:gd name="connsiteX1" fmla="*/ 343535 w 343534"/>
                <a:gd name="connsiteY1" fmla="*/ 0 h 1800225"/>
                <a:gd name="connsiteX2" fmla="*/ 0 w 343534"/>
                <a:gd name="connsiteY2" fmla="*/ 0 h 1800225"/>
                <a:gd name="connsiteX3" fmla="*/ 0 w 343534"/>
                <a:gd name="connsiteY3" fmla="*/ 531495 h 1800225"/>
                <a:gd name="connsiteX4" fmla="*/ 2540 w 343534"/>
                <a:gd name="connsiteY4" fmla="*/ 650875 h 1800225"/>
                <a:gd name="connsiteX5" fmla="*/ 2540 w 343534"/>
                <a:gd name="connsiteY5" fmla="*/ 643255 h 1800225"/>
                <a:gd name="connsiteX6" fmla="*/ 343535 w 343534"/>
                <a:gd name="connsiteY6" fmla="*/ 1800225 h 1800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3534" h="1800225">
                  <a:moveTo>
                    <a:pt x="343535" y="1800225"/>
                  </a:moveTo>
                  <a:lnTo>
                    <a:pt x="343535" y="0"/>
                  </a:lnTo>
                  <a:lnTo>
                    <a:pt x="0" y="0"/>
                  </a:lnTo>
                  <a:lnTo>
                    <a:pt x="0" y="531495"/>
                  </a:lnTo>
                  <a:cubicBezTo>
                    <a:pt x="0" y="571500"/>
                    <a:pt x="1270" y="611505"/>
                    <a:pt x="2540" y="650875"/>
                  </a:cubicBezTo>
                  <a:lnTo>
                    <a:pt x="2540" y="643255"/>
                  </a:lnTo>
                  <a:cubicBezTo>
                    <a:pt x="21590" y="1064260"/>
                    <a:pt x="143510" y="1457960"/>
                    <a:pt x="343535" y="1800225"/>
                  </a:cubicBezTo>
                  <a:close/>
                </a:path>
              </a:pathLst>
            </a:custGeom>
            <a:solidFill>
              <a:schemeClr val="accent2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 sz="2315" dirty="0"/>
            </a:p>
          </p:txBody>
        </p:sp>
        <p:sp>
          <p:nvSpPr>
            <p:cNvPr id="7" name="Forma Livre: Forma 6">
              <a:extLst>
                <a:ext uri="{FF2B5EF4-FFF2-40B4-BE49-F238E27FC236}">
                  <a16:creationId xmlns:a16="http://schemas.microsoft.com/office/drawing/2014/main" id="{0368425D-9A9D-4C26-B0E8-8E0DA2D16331}"/>
                </a:ext>
              </a:extLst>
            </p:cNvPr>
            <p:cNvSpPr/>
            <p:nvPr/>
          </p:nvSpPr>
          <p:spPr>
            <a:xfrm>
              <a:off x="11851640" y="643890"/>
              <a:ext cx="340359" cy="1156334"/>
            </a:xfrm>
            <a:custGeom>
              <a:avLst/>
              <a:gdLst>
                <a:gd name="connsiteX0" fmla="*/ 340360 w 340359"/>
                <a:gd name="connsiteY0" fmla="*/ 1156335 h 1156334"/>
                <a:gd name="connsiteX1" fmla="*/ 0 w 340359"/>
                <a:gd name="connsiteY1" fmla="*/ 0 h 1156334"/>
                <a:gd name="connsiteX2" fmla="*/ 0 w 340359"/>
                <a:gd name="connsiteY2" fmla="*/ 7620 h 1156334"/>
                <a:gd name="connsiteX3" fmla="*/ 340360 w 340359"/>
                <a:gd name="connsiteY3" fmla="*/ 1156335 h 1156334"/>
                <a:gd name="connsiteX4" fmla="*/ 340360 w 340359"/>
                <a:gd name="connsiteY4" fmla="*/ 1156335 h 1156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0359" h="1156334">
                  <a:moveTo>
                    <a:pt x="340360" y="1156335"/>
                  </a:moveTo>
                  <a:cubicBezTo>
                    <a:pt x="140335" y="814070"/>
                    <a:pt x="18415" y="420370"/>
                    <a:pt x="0" y="0"/>
                  </a:cubicBezTo>
                  <a:lnTo>
                    <a:pt x="0" y="7620"/>
                  </a:lnTo>
                  <a:cubicBezTo>
                    <a:pt x="19685" y="424815"/>
                    <a:pt x="140970" y="816610"/>
                    <a:pt x="340360" y="1156335"/>
                  </a:cubicBezTo>
                  <a:lnTo>
                    <a:pt x="340360" y="1156335"/>
                  </a:lnTo>
                  <a:close/>
                </a:path>
              </a:pathLst>
            </a:custGeom>
            <a:solidFill>
              <a:srgbClr val="1F2A44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 sz="2315"/>
            </a:p>
          </p:txBody>
        </p:sp>
        <p:sp>
          <p:nvSpPr>
            <p:cNvPr id="8" name="Forma Livre: Forma 7">
              <a:extLst>
                <a:ext uri="{FF2B5EF4-FFF2-40B4-BE49-F238E27FC236}">
                  <a16:creationId xmlns:a16="http://schemas.microsoft.com/office/drawing/2014/main" id="{28108017-2118-4681-94C8-669A785576FB}"/>
                </a:ext>
              </a:extLst>
            </p:cNvPr>
            <p:cNvSpPr/>
            <p:nvPr/>
          </p:nvSpPr>
          <p:spPr>
            <a:xfrm>
              <a:off x="11851640" y="4954270"/>
              <a:ext cx="340359" cy="1903729"/>
            </a:xfrm>
            <a:custGeom>
              <a:avLst/>
              <a:gdLst>
                <a:gd name="connsiteX0" fmla="*/ 51435 w 340359"/>
                <a:gd name="connsiteY0" fmla="*/ 1903730 h 1903729"/>
                <a:gd name="connsiteX1" fmla="*/ 340360 w 340359"/>
                <a:gd name="connsiteY1" fmla="*/ 1903730 h 1903729"/>
                <a:gd name="connsiteX2" fmla="*/ 340360 w 340359"/>
                <a:gd name="connsiteY2" fmla="*/ 0 h 1903729"/>
                <a:gd name="connsiteX3" fmla="*/ 0 w 340359"/>
                <a:gd name="connsiteY3" fmla="*/ 1360170 h 1903729"/>
                <a:gd name="connsiteX4" fmla="*/ 51435 w 340359"/>
                <a:gd name="connsiteY4" fmla="*/ 1903730 h 1903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0359" h="1903729">
                  <a:moveTo>
                    <a:pt x="51435" y="1903730"/>
                  </a:moveTo>
                  <a:lnTo>
                    <a:pt x="340360" y="1903730"/>
                  </a:lnTo>
                  <a:lnTo>
                    <a:pt x="340360" y="0"/>
                  </a:lnTo>
                  <a:cubicBezTo>
                    <a:pt x="123190" y="405130"/>
                    <a:pt x="0" y="868045"/>
                    <a:pt x="0" y="1360170"/>
                  </a:cubicBezTo>
                  <a:cubicBezTo>
                    <a:pt x="0" y="1545590"/>
                    <a:pt x="17780" y="1727835"/>
                    <a:pt x="51435" y="1903730"/>
                  </a:cubicBezTo>
                  <a:close/>
                </a:path>
              </a:pathLst>
            </a:custGeom>
            <a:solidFill>
              <a:srgbClr val="63B1BC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 sz="2315"/>
            </a:p>
          </p:txBody>
        </p:sp>
        <p:sp>
          <p:nvSpPr>
            <p:cNvPr id="11" name="Forma Livre: Forma 10">
              <a:extLst>
                <a:ext uri="{FF2B5EF4-FFF2-40B4-BE49-F238E27FC236}">
                  <a16:creationId xmlns:a16="http://schemas.microsoft.com/office/drawing/2014/main" id="{44A1E025-DB4A-4BFA-AADA-BBFCE91CDE51}"/>
                </a:ext>
              </a:extLst>
            </p:cNvPr>
            <p:cNvSpPr/>
            <p:nvPr/>
          </p:nvSpPr>
          <p:spPr>
            <a:xfrm>
              <a:off x="1416050" y="6502400"/>
              <a:ext cx="4686935" cy="355600"/>
            </a:xfrm>
            <a:custGeom>
              <a:avLst/>
              <a:gdLst>
                <a:gd name="connsiteX0" fmla="*/ 0 w 4686935"/>
                <a:gd name="connsiteY0" fmla="*/ 0 h 355600"/>
                <a:gd name="connsiteX1" fmla="*/ 4686935 w 4686935"/>
                <a:gd name="connsiteY1" fmla="*/ 0 h 355600"/>
                <a:gd name="connsiteX2" fmla="*/ 4686935 w 4686935"/>
                <a:gd name="connsiteY2" fmla="*/ 355600 h 355600"/>
                <a:gd name="connsiteX3" fmla="*/ 0 w 4686935"/>
                <a:gd name="connsiteY3" fmla="*/ 355600 h 355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86935" h="355600">
                  <a:moveTo>
                    <a:pt x="0" y="0"/>
                  </a:moveTo>
                  <a:lnTo>
                    <a:pt x="4686935" y="0"/>
                  </a:lnTo>
                  <a:lnTo>
                    <a:pt x="4686935" y="355600"/>
                  </a:lnTo>
                  <a:lnTo>
                    <a:pt x="0" y="355600"/>
                  </a:lnTo>
                  <a:close/>
                </a:path>
              </a:pathLst>
            </a:custGeom>
            <a:solidFill>
              <a:schemeClr val="accent2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 sz="2315"/>
            </a:p>
          </p:txBody>
        </p:sp>
        <p:sp>
          <p:nvSpPr>
            <p:cNvPr id="12" name="Forma Livre: Forma 11">
              <a:extLst>
                <a:ext uri="{FF2B5EF4-FFF2-40B4-BE49-F238E27FC236}">
                  <a16:creationId xmlns:a16="http://schemas.microsoft.com/office/drawing/2014/main" id="{326037A0-471C-4A9B-A856-0255C5C642F9}"/>
                </a:ext>
              </a:extLst>
            </p:cNvPr>
            <p:cNvSpPr/>
            <p:nvPr/>
          </p:nvSpPr>
          <p:spPr>
            <a:xfrm>
              <a:off x="0" y="3437890"/>
              <a:ext cx="340359" cy="2769234"/>
            </a:xfrm>
            <a:custGeom>
              <a:avLst/>
              <a:gdLst>
                <a:gd name="connsiteX0" fmla="*/ 340360 w 340359"/>
                <a:gd name="connsiteY0" fmla="*/ 2769235 h 2769234"/>
                <a:gd name="connsiteX1" fmla="*/ 340360 w 340359"/>
                <a:gd name="connsiteY1" fmla="*/ 0 h 2769234"/>
                <a:gd name="connsiteX2" fmla="*/ 0 w 340359"/>
                <a:gd name="connsiteY2" fmla="*/ 0 h 2769234"/>
                <a:gd name="connsiteX3" fmla="*/ 0 w 340359"/>
                <a:gd name="connsiteY3" fmla="*/ 1619885 h 2769234"/>
                <a:gd name="connsiteX4" fmla="*/ 340360 w 340359"/>
                <a:gd name="connsiteY4" fmla="*/ 2769235 h 2769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0359" h="2769234">
                  <a:moveTo>
                    <a:pt x="340360" y="2769235"/>
                  </a:moveTo>
                  <a:lnTo>
                    <a:pt x="340360" y="0"/>
                  </a:lnTo>
                  <a:lnTo>
                    <a:pt x="0" y="0"/>
                  </a:lnTo>
                  <a:lnTo>
                    <a:pt x="0" y="1619885"/>
                  </a:lnTo>
                  <a:cubicBezTo>
                    <a:pt x="199390" y="1959610"/>
                    <a:pt x="320675" y="2351405"/>
                    <a:pt x="340360" y="2769235"/>
                  </a:cubicBezTo>
                  <a:close/>
                </a:path>
              </a:pathLst>
            </a:custGeom>
            <a:solidFill>
              <a:srgbClr val="63B1BC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 sz="2315"/>
            </a:p>
          </p:txBody>
        </p:sp>
        <p:sp>
          <p:nvSpPr>
            <p:cNvPr id="13" name="Forma Livre: Forma 12">
              <a:extLst>
                <a:ext uri="{FF2B5EF4-FFF2-40B4-BE49-F238E27FC236}">
                  <a16:creationId xmlns:a16="http://schemas.microsoft.com/office/drawing/2014/main" id="{BFB4436F-D9D5-4AAF-A798-53F32CA8FC65}"/>
                </a:ext>
              </a:extLst>
            </p:cNvPr>
            <p:cNvSpPr/>
            <p:nvPr/>
          </p:nvSpPr>
          <p:spPr>
            <a:xfrm>
              <a:off x="0" y="5057775"/>
              <a:ext cx="343534" cy="1800225"/>
            </a:xfrm>
            <a:custGeom>
              <a:avLst/>
              <a:gdLst>
                <a:gd name="connsiteX0" fmla="*/ 0 w 343534"/>
                <a:gd name="connsiteY0" fmla="*/ 0 h 1800225"/>
                <a:gd name="connsiteX1" fmla="*/ 0 w 343534"/>
                <a:gd name="connsiteY1" fmla="*/ 1800225 h 1800225"/>
                <a:gd name="connsiteX2" fmla="*/ 343535 w 343534"/>
                <a:gd name="connsiteY2" fmla="*/ 1800225 h 1800225"/>
                <a:gd name="connsiteX3" fmla="*/ 343535 w 343534"/>
                <a:gd name="connsiteY3" fmla="*/ 1268730 h 1800225"/>
                <a:gd name="connsiteX4" fmla="*/ 340995 w 343534"/>
                <a:gd name="connsiteY4" fmla="*/ 1149350 h 1800225"/>
                <a:gd name="connsiteX5" fmla="*/ 340995 w 343534"/>
                <a:gd name="connsiteY5" fmla="*/ 1156970 h 1800225"/>
                <a:gd name="connsiteX6" fmla="*/ 0 w 343534"/>
                <a:gd name="connsiteY6" fmla="*/ 0 h 1800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3534" h="1800225">
                  <a:moveTo>
                    <a:pt x="0" y="0"/>
                  </a:moveTo>
                  <a:lnTo>
                    <a:pt x="0" y="1800225"/>
                  </a:lnTo>
                  <a:lnTo>
                    <a:pt x="343535" y="1800225"/>
                  </a:lnTo>
                  <a:lnTo>
                    <a:pt x="343535" y="1268730"/>
                  </a:lnTo>
                  <a:cubicBezTo>
                    <a:pt x="343535" y="1228725"/>
                    <a:pt x="342265" y="1188720"/>
                    <a:pt x="340995" y="1149350"/>
                  </a:cubicBezTo>
                  <a:lnTo>
                    <a:pt x="340995" y="1156970"/>
                  </a:lnTo>
                  <a:cubicBezTo>
                    <a:pt x="321945" y="735965"/>
                    <a:pt x="200025" y="342265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 sz="2315"/>
            </a:p>
          </p:txBody>
        </p:sp>
        <p:sp>
          <p:nvSpPr>
            <p:cNvPr id="14" name="Forma Livre: Forma 13">
              <a:extLst>
                <a:ext uri="{FF2B5EF4-FFF2-40B4-BE49-F238E27FC236}">
                  <a16:creationId xmlns:a16="http://schemas.microsoft.com/office/drawing/2014/main" id="{2BC87CB6-AD7D-4CFE-82D0-139A1EC3C079}"/>
                </a:ext>
              </a:extLst>
            </p:cNvPr>
            <p:cNvSpPr/>
            <p:nvPr/>
          </p:nvSpPr>
          <p:spPr>
            <a:xfrm>
              <a:off x="0" y="5057775"/>
              <a:ext cx="340359" cy="1156970"/>
            </a:xfrm>
            <a:custGeom>
              <a:avLst/>
              <a:gdLst>
                <a:gd name="connsiteX0" fmla="*/ 340360 w 340359"/>
                <a:gd name="connsiteY0" fmla="*/ 1156970 h 1156970"/>
                <a:gd name="connsiteX1" fmla="*/ 340360 w 340359"/>
                <a:gd name="connsiteY1" fmla="*/ 1149350 h 1156970"/>
                <a:gd name="connsiteX2" fmla="*/ 0 w 340359"/>
                <a:gd name="connsiteY2" fmla="*/ 0 h 1156970"/>
                <a:gd name="connsiteX3" fmla="*/ 0 w 340359"/>
                <a:gd name="connsiteY3" fmla="*/ 635 h 1156970"/>
                <a:gd name="connsiteX4" fmla="*/ 340360 w 340359"/>
                <a:gd name="connsiteY4" fmla="*/ 1156970 h 1156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0359" h="1156970">
                  <a:moveTo>
                    <a:pt x="340360" y="1156970"/>
                  </a:moveTo>
                  <a:lnTo>
                    <a:pt x="340360" y="1149350"/>
                  </a:lnTo>
                  <a:cubicBezTo>
                    <a:pt x="320675" y="731520"/>
                    <a:pt x="199390" y="339725"/>
                    <a:pt x="0" y="0"/>
                  </a:cubicBezTo>
                  <a:lnTo>
                    <a:pt x="0" y="635"/>
                  </a:lnTo>
                  <a:cubicBezTo>
                    <a:pt x="200025" y="342265"/>
                    <a:pt x="321945" y="735965"/>
                    <a:pt x="340360" y="1156970"/>
                  </a:cubicBezTo>
                  <a:close/>
                </a:path>
              </a:pathLst>
            </a:custGeom>
            <a:solidFill>
              <a:srgbClr val="1F2A44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 sz="2315"/>
            </a:p>
          </p:txBody>
        </p:sp>
      </p:grpSp>
    </p:spTree>
    <p:extLst>
      <p:ext uri="{BB962C8B-B14F-4D97-AF65-F5344CB8AC3E}">
        <p14:creationId xmlns:p14="http://schemas.microsoft.com/office/powerpoint/2010/main" val="38343923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erramento Cla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áfico 13">
            <a:extLst>
              <a:ext uri="{FF2B5EF4-FFF2-40B4-BE49-F238E27FC236}">
                <a16:creationId xmlns:a16="http://schemas.microsoft.com/office/drawing/2014/main" id="{07EBD5B7-9E0E-4A9B-A3E1-D9A375DAB738}"/>
              </a:ext>
            </a:extLst>
          </p:cNvPr>
          <p:cNvGrpSpPr/>
          <p:nvPr userDrawn="1"/>
        </p:nvGrpSpPr>
        <p:grpSpPr>
          <a:xfrm>
            <a:off x="0" y="0"/>
            <a:ext cx="13442950" cy="7561263"/>
            <a:chOff x="0" y="0"/>
            <a:chExt cx="12192000" cy="6858000"/>
          </a:xfrm>
        </p:grpSpPr>
        <p:sp>
          <p:nvSpPr>
            <p:cNvPr id="16" name="Forma Livre: Forma 15">
              <a:extLst>
                <a:ext uri="{FF2B5EF4-FFF2-40B4-BE49-F238E27FC236}">
                  <a16:creationId xmlns:a16="http://schemas.microsoft.com/office/drawing/2014/main" id="{EF085D84-F742-4AF0-9E1F-350656BA159F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custGeom>
              <a:avLst/>
              <a:gdLst>
                <a:gd name="connsiteX0" fmla="*/ 0 w 12192000"/>
                <a:gd name="connsiteY0" fmla="*/ 0 h 6858000"/>
                <a:gd name="connsiteX1" fmla="*/ 12192000 w 12192000"/>
                <a:gd name="connsiteY1" fmla="*/ 0 h 6858000"/>
                <a:gd name="connsiteX2" fmla="*/ 12192000 w 12192000"/>
                <a:gd name="connsiteY2" fmla="*/ 6858000 h 6858000"/>
                <a:gd name="connsiteX3" fmla="*/ 0 w 12192000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92000" h="6858000">
                  <a:moveTo>
                    <a:pt x="0" y="0"/>
                  </a:moveTo>
                  <a:lnTo>
                    <a:pt x="12192000" y="0"/>
                  </a:lnTo>
                  <a:lnTo>
                    <a:pt x="12192000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 sz="2315" dirty="0"/>
            </a:p>
          </p:txBody>
        </p:sp>
        <p:grpSp>
          <p:nvGrpSpPr>
            <p:cNvPr id="18" name="Gráfico 13">
              <a:extLst>
                <a:ext uri="{FF2B5EF4-FFF2-40B4-BE49-F238E27FC236}">
                  <a16:creationId xmlns:a16="http://schemas.microsoft.com/office/drawing/2014/main" id="{05FF05DD-9BEF-4626-9DA5-694A6D0FEB94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  <a:solidFill>
              <a:srgbClr val="172033"/>
            </a:solidFill>
          </p:grpSpPr>
          <p:sp>
            <p:nvSpPr>
              <p:cNvPr id="20" name="Forma Livre: Forma 19">
                <a:extLst>
                  <a:ext uri="{FF2B5EF4-FFF2-40B4-BE49-F238E27FC236}">
                    <a16:creationId xmlns:a16="http://schemas.microsoft.com/office/drawing/2014/main" id="{C7458AE9-2268-47E6-8744-6D5C8423C181}"/>
                  </a:ext>
                </a:extLst>
              </p:cNvPr>
              <p:cNvSpPr/>
              <p:nvPr/>
            </p:nvSpPr>
            <p:spPr>
              <a:xfrm>
                <a:off x="7933055" y="2259329"/>
                <a:ext cx="4258944" cy="4598035"/>
              </a:xfrm>
              <a:custGeom>
                <a:avLst/>
                <a:gdLst>
                  <a:gd name="connsiteX0" fmla="*/ 0 w 4258944"/>
                  <a:gd name="connsiteY0" fmla="*/ 1483995 h 4598035"/>
                  <a:gd name="connsiteX1" fmla="*/ 1494155 w 4258944"/>
                  <a:gd name="connsiteY1" fmla="*/ 2889250 h 4598035"/>
                  <a:gd name="connsiteX2" fmla="*/ 1494155 w 4258944"/>
                  <a:gd name="connsiteY2" fmla="*/ 2889250 h 4598035"/>
                  <a:gd name="connsiteX3" fmla="*/ 1494155 w 4258944"/>
                  <a:gd name="connsiteY3" fmla="*/ 2889250 h 4598035"/>
                  <a:gd name="connsiteX4" fmla="*/ 3310890 w 4258944"/>
                  <a:gd name="connsiteY4" fmla="*/ 4598035 h 4598035"/>
                  <a:gd name="connsiteX5" fmla="*/ 4258945 w 4258944"/>
                  <a:gd name="connsiteY5" fmla="*/ 4598035 h 4598035"/>
                  <a:gd name="connsiteX6" fmla="*/ 4258945 w 4258944"/>
                  <a:gd name="connsiteY6" fmla="*/ 2693035 h 4598035"/>
                  <a:gd name="connsiteX7" fmla="*/ 1395730 w 4258944"/>
                  <a:gd name="connsiteY7" fmla="*/ 0 h 4598035"/>
                  <a:gd name="connsiteX8" fmla="*/ 0 w 4258944"/>
                  <a:gd name="connsiteY8" fmla="*/ 1483995 h 45980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258944" h="4598035">
                    <a:moveTo>
                      <a:pt x="0" y="1483995"/>
                    </a:moveTo>
                    <a:lnTo>
                      <a:pt x="1494155" y="2889250"/>
                    </a:lnTo>
                    <a:cubicBezTo>
                      <a:pt x="1494155" y="2889250"/>
                      <a:pt x="1494155" y="2889250"/>
                      <a:pt x="1494155" y="2889250"/>
                    </a:cubicBezTo>
                    <a:cubicBezTo>
                      <a:pt x="1494155" y="2889250"/>
                      <a:pt x="1494155" y="2889250"/>
                      <a:pt x="1494155" y="2889250"/>
                    </a:cubicBezTo>
                    <a:lnTo>
                      <a:pt x="3310890" y="4598035"/>
                    </a:lnTo>
                    <a:lnTo>
                      <a:pt x="4258945" y="4598035"/>
                    </a:lnTo>
                    <a:lnTo>
                      <a:pt x="4258945" y="2693035"/>
                    </a:lnTo>
                    <a:lnTo>
                      <a:pt x="1395730" y="0"/>
                    </a:lnTo>
                    <a:lnTo>
                      <a:pt x="0" y="1483995"/>
                    </a:lnTo>
                    <a:close/>
                  </a:path>
                </a:pathLst>
              </a:custGeom>
              <a:solidFill>
                <a:schemeClr val="tx1">
                  <a:lumMod val="10000"/>
                  <a:lumOff val="90000"/>
                </a:schemeClr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2315"/>
              </a:p>
            </p:txBody>
          </p:sp>
          <p:sp>
            <p:nvSpPr>
              <p:cNvPr id="21" name="Forma Livre: Forma 20">
                <a:extLst>
                  <a:ext uri="{FF2B5EF4-FFF2-40B4-BE49-F238E27FC236}">
                    <a16:creationId xmlns:a16="http://schemas.microsoft.com/office/drawing/2014/main" id="{24E8C7D2-07C8-4D5C-8299-2E1B90048F32}"/>
                  </a:ext>
                </a:extLst>
              </p:cNvPr>
              <p:cNvSpPr/>
              <p:nvPr/>
            </p:nvSpPr>
            <p:spPr>
              <a:xfrm>
                <a:off x="0" y="0"/>
                <a:ext cx="1935479" cy="2488564"/>
              </a:xfrm>
              <a:custGeom>
                <a:avLst/>
                <a:gdLst>
                  <a:gd name="connsiteX0" fmla="*/ 826770 w 1935479"/>
                  <a:gd name="connsiteY0" fmla="*/ 0 h 2488564"/>
                  <a:gd name="connsiteX1" fmla="*/ 0 w 1935479"/>
                  <a:gd name="connsiteY1" fmla="*/ 0 h 2488564"/>
                  <a:gd name="connsiteX2" fmla="*/ 0 w 1935479"/>
                  <a:gd name="connsiteY2" fmla="*/ 878840 h 2488564"/>
                  <a:gd name="connsiteX3" fmla="*/ 0 w 1935479"/>
                  <a:gd name="connsiteY3" fmla="*/ 2488565 h 2488564"/>
                  <a:gd name="connsiteX4" fmla="*/ 649605 w 1935479"/>
                  <a:gd name="connsiteY4" fmla="*/ 1367155 h 2488564"/>
                  <a:gd name="connsiteX5" fmla="*/ 1935480 w 1935479"/>
                  <a:gd name="connsiteY5" fmla="*/ 0 h 2488564"/>
                  <a:gd name="connsiteX6" fmla="*/ 826770 w 1935479"/>
                  <a:gd name="connsiteY6" fmla="*/ 0 h 24885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935479" h="2488564">
                    <a:moveTo>
                      <a:pt x="826770" y="0"/>
                    </a:moveTo>
                    <a:lnTo>
                      <a:pt x="0" y="0"/>
                    </a:lnTo>
                    <a:lnTo>
                      <a:pt x="0" y="878840"/>
                    </a:lnTo>
                    <a:lnTo>
                      <a:pt x="0" y="2488565"/>
                    </a:lnTo>
                    <a:cubicBezTo>
                      <a:pt x="123190" y="2082165"/>
                      <a:pt x="339090" y="1697355"/>
                      <a:pt x="649605" y="1367155"/>
                    </a:cubicBezTo>
                    <a:lnTo>
                      <a:pt x="1935480" y="0"/>
                    </a:lnTo>
                    <a:lnTo>
                      <a:pt x="826770" y="0"/>
                    </a:lnTo>
                    <a:close/>
                  </a:path>
                </a:pathLst>
              </a:custGeom>
              <a:solidFill>
                <a:schemeClr val="tx1">
                  <a:lumMod val="10000"/>
                  <a:lumOff val="90000"/>
                </a:schemeClr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2315"/>
              </a:p>
            </p:txBody>
          </p:sp>
          <p:sp>
            <p:nvSpPr>
              <p:cNvPr id="22" name="Forma Livre: Forma 21">
                <a:extLst>
                  <a:ext uri="{FF2B5EF4-FFF2-40B4-BE49-F238E27FC236}">
                    <a16:creationId xmlns:a16="http://schemas.microsoft.com/office/drawing/2014/main" id="{463A67E9-C76C-49AC-8168-18525CA26A6B}"/>
                  </a:ext>
                </a:extLst>
              </p:cNvPr>
              <p:cNvSpPr/>
              <p:nvPr/>
            </p:nvSpPr>
            <p:spPr>
              <a:xfrm>
                <a:off x="0" y="4147820"/>
                <a:ext cx="10388600" cy="2710179"/>
              </a:xfrm>
              <a:custGeom>
                <a:avLst/>
                <a:gdLst>
                  <a:gd name="connsiteX0" fmla="*/ 9427845 w 10388600"/>
                  <a:gd name="connsiteY0" fmla="*/ 1001395 h 2710179"/>
                  <a:gd name="connsiteX1" fmla="*/ 9427845 w 10388600"/>
                  <a:gd name="connsiteY1" fmla="*/ 1001395 h 2710179"/>
                  <a:gd name="connsiteX2" fmla="*/ 8761095 w 10388600"/>
                  <a:gd name="connsiteY2" fmla="*/ 515620 h 2710179"/>
                  <a:gd name="connsiteX3" fmla="*/ 8322945 w 10388600"/>
                  <a:gd name="connsiteY3" fmla="*/ 315595 h 2710179"/>
                  <a:gd name="connsiteX4" fmla="*/ 8020050 w 10388600"/>
                  <a:gd name="connsiteY4" fmla="*/ 219710 h 2710179"/>
                  <a:gd name="connsiteX5" fmla="*/ 7710806 w 10388600"/>
                  <a:gd name="connsiteY5" fmla="*/ 154305 h 2710179"/>
                  <a:gd name="connsiteX6" fmla="*/ 6771006 w 10388600"/>
                  <a:gd name="connsiteY6" fmla="*/ 138430 h 2710179"/>
                  <a:gd name="connsiteX7" fmla="*/ 6308090 w 10388600"/>
                  <a:gd name="connsiteY7" fmla="*/ 231140 h 2710179"/>
                  <a:gd name="connsiteX8" fmla="*/ 6007100 w 10388600"/>
                  <a:gd name="connsiteY8" fmla="*/ 330200 h 2710179"/>
                  <a:gd name="connsiteX9" fmla="*/ 5168265 w 10388600"/>
                  <a:gd name="connsiteY9" fmla="*/ 805815 h 2710179"/>
                  <a:gd name="connsiteX10" fmla="*/ 4799330 w 10388600"/>
                  <a:gd name="connsiteY10" fmla="*/ 1143000 h 2710179"/>
                  <a:gd name="connsiteX11" fmla="*/ 4799330 w 10388600"/>
                  <a:gd name="connsiteY11" fmla="*/ 1143000 h 2710179"/>
                  <a:gd name="connsiteX12" fmla="*/ 4799330 w 10388600"/>
                  <a:gd name="connsiteY12" fmla="*/ 1143000 h 2710179"/>
                  <a:gd name="connsiteX13" fmla="*/ 4809490 w 10388600"/>
                  <a:gd name="connsiteY13" fmla="*/ 1132205 h 2710179"/>
                  <a:gd name="connsiteX14" fmla="*/ 777875 w 10388600"/>
                  <a:gd name="connsiteY14" fmla="*/ 1255395 h 2710179"/>
                  <a:gd name="connsiteX15" fmla="*/ 0 w 10388600"/>
                  <a:gd name="connsiteY15" fmla="*/ 0 h 2710179"/>
                  <a:gd name="connsiteX16" fmla="*/ 0 w 10388600"/>
                  <a:gd name="connsiteY16" fmla="*/ 1082675 h 2710179"/>
                  <a:gd name="connsiteX17" fmla="*/ 0 w 10388600"/>
                  <a:gd name="connsiteY17" fmla="*/ 2710180 h 2710179"/>
                  <a:gd name="connsiteX18" fmla="*/ 1730375 w 10388600"/>
                  <a:gd name="connsiteY18" fmla="*/ 2710180 h 2710179"/>
                  <a:gd name="connsiteX19" fmla="*/ 3325495 w 10388600"/>
                  <a:gd name="connsiteY19" fmla="*/ 2710180 h 2710179"/>
                  <a:gd name="connsiteX20" fmla="*/ 10388600 w 10388600"/>
                  <a:gd name="connsiteY20" fmla="*/ 2710180 h 2710179"/>
                  <a:gd name="connsiteX21" fmla="*/ 9427845 w 10388600"/>
                  <a:gd name="connsiteY21" fmla="*/ 1001395 h 27101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0388600" h="2710179">
                    <a:moveTo>
                      <a:pt x="9427845" y="1001395"/>
                    </a:moveTo>
                    <a:lnTo>
                      <a:pt x="9427845" y="1001395"/>
                    </a:lnTo>
                    <a:cubicBezTo>
                      <a:pt x="9221470" y="807085"/>
                      <a:pt x="8997315" y="645795"/>
                      <a:pt x="8761095" y="515620"/>
                    </a:cubicBezTo>
                    <a:cubicBezTo>
                      <a:pt x="8618855" y="437515"/>
                      <a:pt x="8472805" y="370840"/>
                      <a:pt x="8322945" y="315595"/>
                    </a:cubicBezTo>
                    <a:cubicBezTo>
                      <a:pt x="8223250" y="278765"/>
                      <a:pt x="8122285" y="247015"/>
                      <a:pt x="8020050" y="219710"/>
                    </a:cubicBezTo>
                    <a:cubicBezTo>
                      <a:pt x="7917815" y="193040"/>
                      <a:pt x="7814945" y="170815"/>
                      <a:pt x="7710806" y="154305"/>
                    </a:cubicBezTo>
                    <a:cubicBezTo>
                      <a:pt x="7399656" y="104140"/>
                      <a:pt x="7082790" y="98425"/>
                      <a:pt x="6771006" y="138430"/>
                    </a:cubicBezTo>
                    <a:cubicBezTo>
                      <a:pt x="6614795" y="158115"/>
                      <a:pt x="6460490" y="189230"/>
                      <a:pt x="6308090" y="231140"/>
                    </a:cubicBezTo>
                    <a:cubicBezTo>
                      <a:pt x="6206490" y="259080"/>
                      <a:pt x="6106160" y="292100"/>
                      <a:pt x="6007100" y="330200"/>
                    </a:cubicBezTo>
                    <a:cubicBezTo>
                      <a:pt x="5710555" y="444500"/>
                      <a:pt x="5427345" y="602615"/>
                      <a:pt x="5168265" y="805815"/>
                    </a:cubicBezTo>
                    <a:cubicBezTo>
                      <a:pt x="5038725" y="907415"/>
                      <a:pt x="4915535" y="1019810"/>
                      <a:pt x="4799330" y="1143000"/>
                    </a:cubicBezTo>
                    <a:cubicBezTo>
                      <a:pt x="4799330" y="1143000"/>
                      <a:pt x="4799330" y="1143000"/>
                      <a:pt x="4799330" y="1143000"/>
                    </a:cubicBezTo>
                    <a:lnTo>
                      <a:pt x="4799330" y="1143000"/>
                    </a:lnTo>
                    <a:lnTo>
                      <a:pt x="4809490" y="1132205"/>
                    </a:lnTo>
                    <a:cubicBezTo>
                      <a:pt x="3730625" y="2279650"/>
                      <a:pt x="1925320" y="2334895"/>
                      <a:pt x="777875" y="1255395"/>
                    </a:cubicBezTo>
                    <a:cubicBezTo>
                      <a:pt x="400050" y="899795"/>
                      <a:pt x="140335" y="464820"/>
                      <a:pt x="0" y="0"/>
                    </a:cubicBezTo>
                    <a:lnTo>
                      <a:pt x="0" y="1082675"/>
                    </a:lnTo>
                    <a:lnTo>
                      <a:pt x="0" y="2710180"/>
                    </a:lnTo>
                    <a:lnTo>
                      <a:pt x="1730375" y="2710180"/>
                    </a:lnTo>
                    <a:lnTo>
                      <a:pt x="3325495" y="2710180"/>
                    </a:lnTo>
                    <a:lnTo>
                      <a:pt x="10388600" y="2710180"/>
                    </a:lnTo>
                    <a:cubicBezTo>
                      <a:pt x="10255250" y="2077720"/>
                      <a:pt x="9934575" y="1477645"/>
                      <a:pt x="9427845" y="1001395"/>
                    </a:cubicBezTo>
                    <a:close/>
                  </a:path>
                </a:pathLst>
              </a:custGeom>
              <a:solidFill>
                <a:schemeClr val="tx1">
                  <a:lumMod val="10000"/>
                  <a:lumOff val="90000"/>
                </a:schemeClr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2315"/>
              </a:p>
            </p:txBody>
          </p:sp>
          <p:sp>
            <p:nvSpPr>
              <p:cNvPr id="23" name="Forma Livre: Forma 22">
                <a:extLst>
                  <a:ext uri="{FF2B5EF4-FFF2-40B4-BE49-F238E27FC236}">
                    <a16:creationId xmlns:a16="http://schemas.microsoft.com/office/drawing/2014/main" id="{8BD26264-CC0C-48A1-9359-1F430777F50A}"/>
                  </a:ext>
                </a:extLst>
              </p:cNvPr>
              <p:cNvSpPr/>
              <p:nvPr/>
            </p:nvSpPr>
            <p:spPr>
              <a:xfrm>
                <a:off x="9427209" y="5148579"/>
                <a:ext cx="476" cy="282"/>
              </a:xfrm>
              <a:custGeom>
                <a:avLst/>
                <a:gdLst>
                  <a:gd name="connsiteX0" fmla="*/ 0 w 476"/>
                  <a:gd name="connsiteY0" fmla="*/ 0 h 282"/>
                  <a:gd name="connsiteX1" fmla="*/ 0 w 476"/>
                  <a:gd name="connsiteY1" fmla="*/ 0 h 282"/>
                  <a:gd name="connsiteX2" fmla="*/ 0 w 476"/>
                  <a:gd name="connsiteY2" fmla="*/ 0 h 282"/>
                  <a:gd name="connsiteX3" fmla="*/ 0 w 476"/>
                  <a:gd name="connsiteY3" fmla="*/ 0 h 282"/>
                  <a:gd name="connsiteX4" fmla="*/ 0 w 476"/>
                  <a:gd name="connsiteY4" fmla="*/ 0 h 2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" h="282">
                    <a:moveTo>
                      <a:pt x="0" y="0"/>
                    </a:moveTo>
                    <a:lnTo>
                      <a:pt x="0" y="0"/>
                    </a:lnTo>
                    <a:cubicBezTo>
                      <a:pt x="635" y="635"/>
                      <a:pt x="635" y="0"/>
                      <a:pt x="0" y="0"/>
                    </a:cubicBezTo>
                    <a:cubicBezTo>
                      <a:pt x="635" y="0"/>
                      <a:pt x="0" y="0"/>
                      <a:pt x="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72033"/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2315"/>
              </a:p>
            </p:txBody>
          </p:sp>
          <p:sp>
            <p:nvSpPr>
              <p:cNvPr id="24" name="Forma Livre: Forma 23">
                <a:extLst>
                  <a:ext uri="{FF2B5EF4-FFF2-40B4-BE49-F238E27FC236}">
                    <a16:creationId xmlns:a16="http://schemas.microsoft.com/office/drawing/2014/main" id="{2D2BB63A-732D-470F-B583-7091A7D55CDC}"/>
                  </a:ext>
                </a:extLst>
              </p:cNvPr>
              <p:cNvSpPr/>
              <p:nvPr/>
            </p:nvSpPr>
            <p:spPr>
              <a:xfrm>
                <a:off x="4799965" y="5290184"/>
                <a:ext cx="6350" cy="6350"/>
              </a:xfrm>
              <a:custGeom>
                <a:avLst/>
                <a:gdLst>
                  <a:gd name="connsiteX0" fmla="*/ 0 w 6350"/>
                  <a:gd name="connsiteY0" fmla="*/ 0 h 6350"/>
                  <a:gd name="connsiteX1" fmla="*/ 0 w 6350"/>
                  <a:gd name="connsiteY1" fmla="*/ 0 h 6350"/>
                  <a:gd name="connsiteX2" fmla="*/ 0 w 6350"/>
                  <a:gd name="connsiteY2" fmla="*/ 0 h 6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350" h="635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72033"/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2315"/>
              </a:p>
            </p:txBody>
          </p:sp>
          <p:sp>
            <p:nvSpPr>
              <p:cNvPr id="25" name="Forma Livre: Forma 24">
                <a:extLst>
                  <a:ext uri="{FF2B5EF4-FFF2-40B4-BE49-F238E27FC236}">
                    <a16:creationId xmlns:a16="http://schemas.microsoft.com/office/drawing/2014/main" id="{B4477FD0-4384-424D-82F7-DA59D0C365EF}"/>
                  </a:ext>
                </a:extLst>
              </p:cNvPr>
              <p:cNvSpPr/>
              <p:nvPr/>
            </p:nvSpPr>
            <p:spPr>
              <a:xfrm>
                <a:off x="3948429" y="0"/>
                <a:ext cx="5724525" cy="2910839"/>
              </a:xfrm>
              <a:custGeom>
                <a:avLst/>
                <a:gdLst>
                  <a:gd name="connsiteX0" fmla="*/ 5326380 w 5724525"/>
                  <a:gd name="connsiteY0" fmla="*/ 537210 h 2910839"/>
                  <a:gd name="connsiteX1" fmla="*/ 5417185 w 5724525"/>
                  <a:gd name="connsiteY1" fmla="*/ 436245 h 2910839"/>
                  <a:gd name="connsiteX2" fmla="*/ 5411470 w 5724525"/>
                  <a:gd name="connsiteY2" fmla="*/ 442595 h 2910839"/>
                  <a:gd name="connsiteX3" fmla="*/ 5724526 w 5724525"/>
                  <a:gd name="connsiteY3" fmla="*/ 0 h 2910839"/>
                  <a:gd name="connsiteX4" fmla="*/ 0 w 5724525"/>
                  <a:gd name="connsiteY4" fmla="*/ 0 h 2910839"/>
                  <a:gd name="connsiteX5" fmla="*/ 3094355 w 5724525"/>
                  <a:gd name="connsiteY5" fmla="*/ 2910840 h 2910839"/>
                  <a:gd name="connsiteX6" fmla="*/ 5326380 w 5724525"/>
                  <a:gd name="connsiteY6" fmla="*/ 537210 h 2910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724525" h="2910839">
                    <a:moveTo>
                      <a:pt x="5326380" y="537210"/>
                    </a:moveTo>
                    <a:cubicBezTo>
                      <a:pt x="5357495" y="504190"/>
                      <a:pt x="5387976" y="470535"/>
                      <a:pt x="5417185" y="436245"/>
                    </a:cubicBezTo>
                    <a:lnTo>
                      <a:pt x="5411470" y="442595"/>
                    </a:lnTo>
                    <a:cubicBezTo>
                      <a:pt x="5531485" y="302895"/>
                      <a:pt x="5636260" y="154940"/>
                      <a:pt x="5724526" y="0"/>
                    </a:cubicBezTo>
                    <a:lnTo>
                      <a:pt x="0" y="0"/>
                    </a:lnTo>
                    <a:lnTo>
                      <a:pt x="3094355" y="2910840"/>
                    </a:lnTo>
                    <a:lnTo>
                      <a:pt x="5326380" y="537210"/>
                    </a:lnTo>
                    <a:close/>
                  </a:path>
                </a:pathLst>
              </a:custGeom>
              <a:solidFill>
                <a:schemeClr val="tx1">
                  <a:lumMod val="10000"/>
                  <a:lumOff val="90000"/>
                </a:schemeClr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2315"/>
              </a:p>
            </p:txBody>
          </p:sp>
          <p:sp>
            <p:nvSpPr>
              <p:cNvPr id="26" name="Forma Livre: Forma 25">
                <a:extLst>
                  <a:ext uri="{FF2B5EF4-FFF2-40B4-BE49-F238E27FC236}">
                    <a16:creationId xmlns:a16="http://schemas.microsoft.com/office/drawing/2014/main" id="{EAA59029-94C2-4394-9F7C-67F58BA3EE3B}"/>
                  </a:ext>
                </a:extLst>
              </p:cNvPr>
              <p:cNvSpPr/>
              <p:nvPr/>
            </p:nvSpPr>
            <p:spPr>
              <a:xfrm>
                <a:off x="9359900" y="0"/>
                <a:ext cx="313690" cy="442594"/>
              </a:xfrm>
              <a:custGeom>
                <a:avLst/>
                <a:gdLst>
                  <a:gd name="connsiteX0" fmla="*/ 313690 w 313690"/>
                  <a:gd name="connsiteY0" fmla="*/ 0 h 442594"/>
                  <a:gd name="connsiteX1" fmla="*/ 313690 w 313690"/>
                  <a:gd name="connsiteY1" fmla="*/ 0 h 442594"/>
                  <a:gd name="connsiteX2" fmla="*/ 0 w 313690"/>
                  <a:gd name="connsiteY2" fmla="*/ 442595 h 442594"/>
                  <a:gd name="connsiteX3" fmla="*/ 5715 w 313690"/>
                  <a:gd name="connsiteY3" fmla="*/ 436245 h 442594"/>
                  <a:gd name="connsiteX4" fmla="*/ 313690 w 313690"/>
                  <a:gd name="connsiteY4" fmla="*/ 0 h 442594"/>
                  <a:gd name="connsiteX5" fmla="*/ 313690 w 313690"/>
                  <a:gd name="connsiteY5" fmla="*/ 0 h 4425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3690" h="442594">
                    <a:moveTo>
                      <a:pt x="313690" y="0"/>
                    </a:moveTo>
                    <a:lnTo>
                      <a:pt x="313690" y="0"/>
                    </a:lnTo>
                    <a:cubicBezTo>
                      <a:pt x="224790" y="154305"/>
                      <a:pt x="120015" y="302895"/>
                      <a:pt x="0" y="442595"/>
                    </a:cubicBezTo>
                    <a:lnTo>
                      <a:pt x="5715" y="436245"/>
                    </a:lnTo>
                    <a:cubicBezTo>
                      <a:pt x="123825" y="298450"/>
                      <a:pt x="226060" y="152400"/>
                      <a:pt x="313690" y="0"/>
                    </a:cubicBezTo>
                    <a:lnTo>
                      <a:pt x="313690" y="0"/>
                    </a:lnTo>
                    <a:close/>
                  </a:path>
                </a:pathLst>
              </a:custGeom>
              <a:solidFill>
                <a:srgbClr val="172033"/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2315"/>
              </a:p>
            </p:txBody>
          </p:sp>
        </p:grpSp>
      </p:grpSp>
      <p:sp>
        <p:nvSpPr>
          <p:cNvPr id="5123" name="AutoShape 3"/>
          <p:cNvSpPr>
            <a:spLocks noChangeAspect="1" noChangeArrowheads="1" noTextEdit="1"/>
          </p:cNvSpPr>
          <p:nvPr/>
        </p:nvSpPr>
        <p:spPr bwMode="auto">
          <a:xfrm>
            <a:off x="217531" y="1"/>
            <a:ext cx="13007890" cy="7561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5" tIns="45717" rIns="91435" bIns="45717" numCol="1" anchor="t" anchorCtr="0" compatLnSpc="1">
            <a:prstTxWarp prst="textNoShape">
              <a:avLst/>
            </a:prstTxWarp>
          </a:bodyPr>
          <a:lstStyle/>
          <a:p>
            <a:endParaRPr lang="pt-BR" sz="2099"/>
          </a:p>
        </p:txBody>
      </p:sp>
      <p:sp>
        <p:nvSpPr>
          <p:cNvPr id="5129" name="Freeform 9"/>
          <p:cNvSpPr>
            <a:spLocks/>
          </p:cNvSpPr>
          <p:nvPr/>
        </p:nvSpPr>
        <p:spPr bwMode="auto">
          <a:xfrm>
            <a:off x="5622320" y="5889627"/>
            <a:ext cx="600703" cy="1228725"/>
          </a:xfrm>
          <a:custGeom>
            <a:avLst/>
            <a:gdLst/>
            <a:ahLst/>
            <a:cxnLst>
              <a:cxn ang="0">
                <a:pos x="0" y="2300"/>
              </a:cxn>
              <a:cxn ang="0">
                <a:pos x="846" y="0"/>
              </a:cxn>
              <a:cxn ang="0">
                <a:pos x="902" y="21"/>
              </a:cxn>
              <a:cxn ang="0">
                <a:pos x="56" y="2321"/>
              </a:cxn>
              <a:cxn ang="0">
                <a:pos x="0" y="2300"/>
              </a:cxn>
            </a:cxnLst>
            <a:rect l="0" t="0" r="r" b="b"/>
            <a:pathLst>
              <a:path w="902" h="2321">
                <a:moveTo>
                  <a:pt x="0" y="2300"/>
                </a:moveTo>
                <a:lnTo>
                  <a:pt x="846" y="0"/>
                </a:lnTo>
                <a:lnTo>
                  <a:pt x="902" y="21"/>
                </a:lnTo>
                <a:lnTo>
                  <a:pt x="56" y="2321"/>
                </a:lnTo>
                <a:lnTo>
                  <a:pt x="0" y="2300"/>
                </a:lnTo>
                <a:close/>
              </a:path>
            </a:pathLst>
          </a:custGeom>
          <a:solidFill>
            <a:schemeClr val="accent6"/>
          </a:solidFill>
          <a:ln w="9525">
            <a:noFill/>
            <a:round/>
            <a:headEnd/>
            <a:tailEnd/>
          </a:ln>
        </p:spPr>
        <p:txBody>
          <a:bodyPr vert="horz" wrap="square" lIns="91435" tIns="45717" rIns="91435" bIns="45717" numCol="1" anchor="t" anchorCtr="0" compatLnSpc="1">
            <a:prstTxWarp prst="textNoShape">
              <a:avLst/>
            </a:prstTxWarp>
          </a:bodyPr>
          <a:lstStyle/>
          <a:p>
            <a:endParaRPr lang="pt-BR" sz="2099" dirty="0"/>
          </a:p>
        </p:txBody>
      </p:sp>
      <p:sp>
        <p:nvSpPr>
          <p:cNvPr id="19" name="Espaço Reservado para Texto 18"/>
          <p:cNvSpPr>
            <a:spLocks noGrp="1"/>
          </p:cNvSpPr>
          <p:nvPr>
            <p:ph type="body" sz="quarter" idx="11" hasCustomPrompt="1"/>
          </p:nvPr>
        </p:nvSpPr>
        <p:spPr>
          <a:xfrm>
            <a:off x="6181659" y="5927701"/>
            <a:ext cx="4798598" cy="1152574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654" baseline="0">
                <a:solidFill>
                  <a:schemeClr val="accent1"/>
                </a:solidFill>
              </a:defRPr>
            </a:lvl1pPr>
            <a:lvl2pPr>
              <a:buNone/>
              <a:defRPr sz="1600">
                <a:solidFill>
                  <a:srgbClr val="32B9CD"/>
                </a:solidFill>
              </a:defRPr>
            </a:lvl2pPr>
            <a:lvl3pPr>
              <a:buNone/>
              <a:defRPr sz="1400">
                <a:solidFill>
                  <a:srgbClr val="32B9CD"/>
                </a:solidFill>
              </a:defRPr>
            </a:lvl3pPr>
            <a:lvl4pPr>
              <a:buNone/>
              <a:defRPr sz="1200">
                <a:solidFill>
                  <a:srgbClr val="32B9CD"/>
                </a:solidFill>
              </a:defRPr>
            </a:lvl4pPr>
            <a:lvl5pPr>
              <a:buNone/>
              <a:defRPr sz="1200">
                <a:solidFill>
                  <a:srgbClr val="32B9CD"/>
                </a:solidFill>
              </a:defRPr>
            </a:lvl5pPr>
          </a:lstStyle>
          <a:p>
            <a:pPr lvl="0"/>
            <a:r>
              <a:rPr lang="pt-BR" dirty="0"/>
              <a:t>Clique para editar as informações de contatos (endereços, e-mails, telefones, etc.)</a:t>
            </a:r>
          </a:p>
        </p:txBody>
      </p:sp>
      <p:grpSp>
        <p:nvGrpSpPr>
          <p:cNvPr id="27" name="Gráfico 3">
            <a:extLst>
              <a:ext uri="{FF2B5EF4-FFF2-40B4-BE49-F238E27FC236}">
                <a16:creationId xmlns:a16="http://schemas.microsoft.com/office/drawing/2014/main" id="{203CF533-AA1F-43C2-A59D-88FBE987F666}"/>
              </a:ext>
            </a:extLst>
          </p:cNvPr>
          <p:cNvGrpSpPr/>
          <p:nvPr userDrawn="1"/>
        </p:nvGrpSpPr>
        <p:grpSpPr>
          <a:xfrm>
            <a:off x="3098324" y="5902971"/>
            <a:ext cx="2292573" cy="1177305"/>
            <a:chOff x="4147095" y="2428093"/>
            <a:chExt cx="3897808" cy="2001745"/>
          </a:xfrm>
        </p:grpSpPr>
        <p:grpSp>
          <p:nvGrpSpPr>
            <p:cNvPr id="28" name="Gráfico 3">
              <a:extLst>
                <a:ext uri="{FF2B5EF4-FFF2-40B4-BE49-F238E27FC236}">
                  <a16:creationId xmlns:a16="http://schemas.microsoft.com/office/drawing/2014/main" id="{68417603-09AE-499C-B15E-95D170E26E21}"/>
                </a:ext>
              </a:extLst>
            </p:cNvPr>
            <p:cNvGrpSpPr/>
            <p:nvPr/>
          </p:nvGrpSpPr>
          <p:grpSpPr>
            <a:xfrm>
              <a:off x="6368511" y="2428093"/>
              <a:ext cx="1676392" cy="2000942"/>
              <a:chOff x="6368511" y="2428093"/>
              <a:chExt cx="1676392" cy="2000942"/>
            </a:xfrm>
            <a:solidFill>
              <a:srgbClr val="1F2A44"/>
            </a:solidFill>
          </p:grpSpPr>
          <p:sp>
            <p:nvSpPr>
              <p:cNvPr id="37" name="Forma Livre: Forma 36">
                <a:extLst>
                  <a:ext uri="{FF2B5EF4-FFF2-40B4-BE49-F238E27FC236}">
                    <a16:creationId xmlns:a16="http://schemas.microsoft.com/office/drawing/2014/main" id="{70046D58-32E4-4F0E-B859-A26040B1650B}"/>
                  </a:ext>
                </a:extLst>
              </p:cNvPr>
              <p:cNvSpPr/>
              <p:nvPr/>
            </p:nvSpPr>
            <p:spPr>
              <a:xfrm>
                <a:off x="6368511" y="2502768"/>
                <a:ext cx="224090" cy="367746"/>
              </a:xfrm>
              <a:custGeom>
                <a:avLst/>
                <a:gdLst>
                  <a:gd name="connsiteX0" fmla="*/ 0 w 224090"/>
                  <a:gd name="connsiteY0" fmla="*/ 256907 h 367746"/>
                  <a:gd name="connsiteX1" fmla="*/ 40451 w 224090"/>
                  <a:gd name="connsiteY1" fmla="*/ 256907 h 367746"/>
                  <a:gd name="connsiteX2" fmla="*/ 115997 w 224090"/>
                  <a:gd name="connsiteY2" fmla="*/ 328903 h 367746"/>
                  <a:gd name="connsiteX3" fmla="*/ 184443 w 224090"/>
                  <a:gd name="connsiteY3" fmla="*/ 272177 h 367746"/>
                  <a:gd name="connsiteX4" fmla="*/ 126645 w 224090"/>
                  <a:gd name="connsiteY4" fmla="*/ 209423 h 367746"/>
                  <a:gd name="connsiteX5" fmla="*/ 81238 w 224090"/>
                  <a:gd name="connsiteY5" fmla="*/ 196632 h 367746"/>
                  <a:gd name="connsiteX6" fmla="*/ 6094 w 224090"/>
                  <a:gd name="connsiteY6" fmla="*/ 95034 h 367746"/>
                  <a:gd name="connsiteX7" fmla="*/ 111777 w 224090"/>
                  <a:gd name="connsiteY7" fmla="*/ 0 h 367746"/>
                  <a:gd name="connsiteX8" fmla="*/ 219536 w 224090"/>
                  <a:gd name="connsiteY8" fmla="*/ 95570 h 367746"/>
                  <a:gd name="connsiteX9" fmla="*/ 179085 w 224090"/>
                  <a:gd name="connsiteY9" fmla="*/ 95570 h 367746"/>
                  <a:gd name="connsiteX10" fmla="*/ 111710 w 224090"/>
                  <a:gd name="connsiteY10" fmla="*/ 38844 h 367746"/>
                  <a:gd name="connsiteX11" fmla="*/ 45742 w 224090"/>
                  <a:gd name="connsiteY11" fmla="*/ 95034 h 367746"/>
                  <a:gd name="connsiteX12" fmla="*/ 98919 w 224090"/>
                  <a:gd name="connsiteY12" fmla="*/ 158323 h 367746"/>
                  <a:gd name="connsiteX13" fmla="*/ 140777 w 224090"/>
                  <a:gd name="connsiteY13" fmla="*/ 170043 h 367746"/>
                  <a:gd name="connsiteX14" fmla="*/ 224091 w 224090"/>
                  <a:gd name="connsiteY14" fmla="*/ 272177 h 367746"/>
                  <a:gd name="connsiteX15" fmla="*/ 115796 w 224090"/>
                  <a:gd name="connsiteY15" fmla="*/ 367747 h 367746"/>
                  <a:gd name="connsiteX16" fmla="*/ 0 w 224090"/>
                  <a:gd name="connsiteY16" fmla="*/ 256907 h 3677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24090" h="367746">
                    <a:moveTo>
                      <a:pt x="0" y="256907"/>
                    </a:moveTo>
                    <a:lnTo>
                      <a:pt x="40451" y="256907"/>
                    </a:lnTo>
                    <a:cubicBezTo>
                      <a:pt x="46680" y="302850"/>
                      <a:pt x="77688" y="328903"/>
                      <a:pt x="115997" y="328903"/>
                    </a:cubicBezTo>
                    <a:cubicBezTo>
                      <a:pt x="156448" y="328903"/>
                      <a:pt x="184443" y="309949"/>
                      <a:pt x="184443" y="272177"/>
                    </a:cubicBezTo>
                    <a:cubicBezTo>
                      <a:pt x="184443" y="239896"/>
                      <a:pt x="167097" y="220608"/>
                      <a:pt x="126645" y="209423"/>
                    </a:cubicBezTo>
                    <a:lnTo>
                      <a:pt x="81238" y="196632"/>
                    </a:lnTo>
                    <a:cubicBezTo>
                      <a:pt x="28062" y="181764"/>
                      <a:pt x="6094" y="138499"/>
                      <a:pt x="6094" y="95034"/>
                    </a:cubicBezTo>
                    <a:cubicBezTo>
                      <a:pt x="6094" y="33687"/>
                      <a:pt x="54650" y="0"/>
                      <a:pt x="111777" y="0"/>
                    </a:cubicBezTo>
                    <a:cubicBezTo>
                      <a:pt x="173660" y="0"/>
                      <a:pt x="211969" y="34759"/>
                      <a:pt x="219536" y="95570"/>
                    </a:cubicBezTo>
                    <a:lnTo>
                      <a:pt x="179085" y="95570"/>
                    </a:lnTo>
                    <a:cubicBezTo>
                      <a:pt x="171450" y="61347"/>
                      <a:pt x="150019" y="38844"/>
                      <a:pt x="111710" y="38844"/>
                    </a:cubicBezTo>
                    <a:cubicBezTo>
                      <a:pt x="68781" y="38844"/>
                      <a:pt x="45742" y="63825"/>
                      <a:pt x="45742" y="95034"/>
                    </a:cubicBezTo>
                    <a:cubicBezTo>
                      <a:pt x="45742" y="127650"/>
                      <a:pt x="62084" y="148210"/>
                      <a:pt x="98919" y="158323"/>
                    </a:cubicBezTo>
                    <a:lnTo>
                      <a:pt x="140777" y="170043"/>
                    </a:lnTo>
                    <a:cubicBezTo>
                      <a:pt x="191274" y="184376"/>
                      <a:pt x="224091" y="215451"/>
                      <a:pt x="224091" y="272177"/>
                    </a:cubicBezTo>
                    <a:cubicBezTo>
                      <a:pt x="224091" y="329439"/>
                      <a:pt x="187389" y="367747"/>
                      <a:pt x="115796" y="367747"/>
                    </a:cubicBezTo>
                    <a:cubicBezTo>
                      <a:pt x="51234" y="367881"/>
                      <a:pt x="5090" y="325353"/>
                      <a:pt x="0" y="256907"/>
                    </a:cubicBezTo>
                    <a:close/>
                  </a:path>
                </a:pathLst>
              </a:custGeom>
              <a:solidFill>
                <a:srgbClr val="1F2A44"/>
              </a:solidFill>
              <a:ln w="6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2315"/>
              </a:p>
            </p:txBody>
          </p:sp>
          <p:sp>
            <p:nvSpPr>
              <p:cNvPr id="38" name="Forma Livre: Forma 37">
                <a:extLst>
                  <a:ext uri="{FF2B5EF4-FFF2-40B4-BE49-F238E27FC236}">
                    <a16:creationId xmlns:a16="http://schemas.microsoft.com/office/drawing/2014/main" id="{55DE771A-FDFD-4B7D-9B31-785E88F3F179}"/>
                  </a:ext>
                </a:extLst>
              </p:cNvPr>
              <p:cNvSpPr/>
              <p:nvPr/>
            </p:nvSpPr>
            <p:spPr>
              <a:xfrm>
                <a:off x="6626423" y="2428093"/>
                <a:ext cx="274721" cy="437398"/>
              </a:xfrm>
              <a:custGeom>
                <a:avLst/>
                <a:gdLst>
                  <a:gd name="connsiteX0" fmla="*/ 202324 w 274721"/>
                  <a:gd name="connsiteY0" fmla="*/ 336672 h 437398"/>
                  <a:gd name="connsiteX1" fmla="*/ 72532 w 274721"/>
                  <a:gd name="connsiteY1" fmla="*/ 336672 h 437398"/>
                  <a:gd name="connsiteX2" fmla="*/ 39915 w 274721"/>
                  <a:gd name="connsiteY2" fmla="*/ 437398 h 437398"/>
                  <a:gd name="connsiteX3" fmla="*/ 0 w 274721"/>
                  <a:gd name="connsiteY3" fmla="*/ 437398 h 437398"/>
                  <a:gd name="connsiteX4" fmla="*/ 114858 w 274721"/>
                  <a:gd name="connsiteY4" fmla="*/ 79832 h 437398"/>
                  <a:gd name="connsiteX5" fmla="*/ 159864 w 274721"/>
                  <a:gd name="connsiteY5" fmla="*/ 79832 h 437398"/>
                  <a:gd name="connsiteX6" fmla="*/ 274722 w 274721"/>
                  <a:gd name="connsiteY6" fmla="*/ 437398 h 437398"/>
                  <a:gd name="connsiteX7" fmla="*/ 234806 w 274721"/>
                  <a:gd name="connsiteY7" fmla="*/ 437398 h 437398"/>
                  <a:gd name="connsiteX8" fmla="*/ 202324 w 274721"/>
                  <a:gd name="connsiteY8" fmla="*/ 336672 h 437398"/>
                  <a:gd name="connsiteX9" fmla="*/ 156917 w 274721"/>
                  <a:gd name="connsiteY9" fmla="*/ 58333 h 437398"/>
                  <a:gd name="connsiteX10" fmla="*/ 116466 w 274721"/>
                  <a:gd name="connsiteY10" fmla="*/ 29267 h 437398"/>
                  <a:gd name="connsiteX11" fmla="*/ 61883 w 274721"/>
                  <a:gd name="connsiteY11" fmla="*/ 58333 h 437398"/>
                  <a:gd name="connsiteX12" fmla="*/ 50162 w 274721"/>
                  <a:gd name="connsiteY12" fmla="*/ 36366 h 437398"/>
                  <a:gd name="connsiteX13" fmla="*/ 118073 w 274721"/>
                  <a:gd name="connsiteY13" fmla="*/ 0 h 437398"/>
                  <a:gd name="connsiteX14" fmla="*/ 158524 w 274721"/>
                  <a:gd name="connsiteY14" fmla="*/ 29066 h 437398"/>
                  <a:gd name="connsiteX15" fmla="*/ 213107 w 274721"/>
                  <a:gd name="connsiteY15" fmla="*/ 0 h 437398"/>
                  <a:gd name="connsiteX16" fmla="*/ 224827 w 274721"/>
                  <a:gd name="connsiteY16" fmla="*/ 21967 h 437398"/>
                  <a:gd name="connsiteX17" fmla="*/ 156917 w 274721"/>
                  <a:gd name="connsiteY17" fmla="*/ 58333 h 437398"/>
                  <a:gd name="connsiteX18" fmla="*/ 137428 w 274721"/>
                  <a:gd name="connsiteY18" fmla="*/ 134414 h 437398"/>
                  <a:gd name="connsiteX19" fmla="*/ 84252 w 274721"/>
                  <a:gd name="connsiteY19" fmla="*/ 300372 h 437398"/>
                  <a:gd name="connsiteX20" fmla="*/ 190470 w 274721"/>
                  <a:gd name="connsiteY20" fmla="*/ 300372 h 437398"/>
                  <a:gd name="connsiteX21" fmla="*/ 137428 w 274721"/>
                  <a:gd name="connsiteY21" fmla="*/ 134414 h 4373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74721" h="437398">
                    <a:moveTo>
                      <a:pt x="202324" y="336672"/>
                    </a:moveTo>
                    <a:lnTo>
                      <a:pt x="72532" y="336672"/>
                    </a:lnTo>
                    <a:lnTo>
                      <a:pt x="39915" y="437398"/>
                    </a:lnTo>
                    <a:lnTo>
                      <a:pt x="0" y="437398"/>
                    </a:lnTo>
                    <a:lnTo>
                      <a:pt x="114858" y="79832"/>
                    </a:lnTo>
                    <a:lnTo>
                      <a:pt x="159864" y="79832"/>
                    </a:lnTo>
                    <a:lnTo>
                      <a:pt x="274722" y="437398"/>
                    </a:lnTo>
                    <a:lnTo>
                      <a:pt x="234806" y="437398"/>
                    </a:lnTo>
                    <a:lnTo>
                      <a:pt x="202324" y="336672"/>
                    </a:lnTo>
                    <a:close/>
                    <a:moveTo>
                      <a:pt x="156917" y="58333"/>
                    </a:moveTo>
                    <a:lnTo>
                      <a:pt x="116466" y="29267"/>
                    </a:lnTo>
                    <a:lnTo>
                      <a:pt x="61883" y="58333"/>
                    </a:lnTo>
                    <a:lnTo>
                      <a:pt x="50162" y="36366"/>
                    </a:lnTo>
                    <a:lnTo>
                      <a:pt x="118073" y="0"/>
                    </a:lnTo>
                    <a:lnTo>
                      <a:pt x="158524" y="29066"/>
                    </a:lnTo>
                    <a:lnTo>
                      <a:pt x="213107" y="0"/>
                    </a:lnTo>
                    <a:lnTo>
                      <a:pt x="224827" y="21967"/>
                    </a:lnTo>
                    <a:lnTo>
                      <a:pt x="156917" y="58333"/>
                    </a:lnTo>
                    <a:close/>
                    <a:moveTo>
                      <a:pt x="137428" y="134414"/>
                    </a:moveTo>
                    <a:lnTo>
                      <a:pt x="84252" y="300372"/>
                    </a:lnTo>
                    <a:lnTo>
                      <a:pt x="190470" y="300372"/>
                    </a:lnTo>
                    <a:lnTo>
                      <a:pt x="137428" y="134414"/>
                    </a:lnTo>
                    <a:close/>
                  </a:path>
                </a:pathLst>
              </a:custGeom>
              <a:solidFill>
                <a:srgbClr val="1F2A44"/>
              </a:solidFill>
              <a:ln w="6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2315"/>
              </a:p>
            </p:txBody>
          </p:sp>
          <p:sp>
            <p:nvSpPr>
              <p:cNvPr id="39" name="Forma Livre: Forma 38">
                <a:extLst>
                  <a:ext uri="{FF2B5EF4-FFF2-40B4-BE49-F238E27FC236}">
                    <a16:creationId xmlns:a16="http://schemas.microsoft.com/office/drawing/2014/main" id="{E6762F8A-5CEF-44A4-85FA-CA22B25EB0AB}"/>
                  </a:ext>
                </a:extLst>
              </p:cNvPr>
              <p:cNvSpPr/>
              <p:nvPr/>
            </p:nvSpPr>
            <p:spPr>
              <a:xfrm>
                <a:off x="6928402" y="2502768"/>
                <a:ext cx="230787" cy="367880"/>
              </a:xfrm>
              <a:custGeom>
                <a:avLst/>
                <a:gdLst>
                  <a:gd name="connsiteX0" fmla="*/ 230788 w 230787"/>
                  <a:gd name="connsiteY0" fmla="*/ 246794 h 367880"/>
                  <a:gd name="connsiteX1" fmla="*/ 115394 w 230787"/>
                  <a:gd name="connsiteY1" fmla="*/ 367881 h 367880"/>
                  <a:gd name="connsiteX2" fmla="*/ 0 w 230787"/>
                  <a:gd name="connsiteY2" fmla="*/ 246794 h 367880"/>
                  <a:gd name="connsiteX3" fmla="*/ 0 w 230787"/>
                  <a:gd name="connsiteY3" fmla="*/ 121086 h 367880"/>
                  <a:gd name="connsiteX4" fmla="*/ 115394 w 230787"/>
                  <a:gd name="connsiteY4" fmla="*/ 0 h 367880"/>
                  <a:gd name="connsiteX5" fmla="*/ 230788 w 230787"/>
                  <a:gd name="connsiteY5" fmla="*/ 121086 h 367880"/>
                  <a:gd name="connsiteX6" fmla="*/ 230788 w 230787"/>
                  <a:gd name="connsiteY6" fmla="*/ 246794 h 367880"/>
                  <a:gd name="connsiteX7" fmla="*/ 191609 w 230787"/>
                  <a:gd name="connsiteY7" fmla="*/ 121086 h 367880"/>
                  <a:gd name="connsiteX8" fmla="*/ 115528 w 230787"/>
                  <a:gd name="connsiteY8" fmla="*/ 38844 h 367880"/>
                  <a:gd name="connsiteX9" fmla="*/ 39447 w 230787"/>
                  <a:gd name="connsiteY9" fmla="*/ 121086 h 367880"/>
                  <a:gd name="connsiteX10" fmla="*/ 39447 w 230787"/>
                  <a:gd name="connsiteY10" fmla="*/ 246794 h 367880"/>
                  <a:gd name="connsiteX11" fmla="*/ 115528 w 230787"/>
                  <a:gd name="connsiteY11" fmla="*/ 329037 h 367880"/>
                  <a:gd name="connsiteX12" fmla="*/ 191609 w 230787"/>
                  <a:gd name="connsiteY12" fmla="*/ 246794 h 367880"/>
                  <a:gd name="connsiteX13" fmla="*/ 191609 w 230787"/>
                  <a:gd name="connsiteY13" fmla="*/ 121086 h 3678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30787" h="367880">
                    <a:moveTo>
                      <a:pt x="230788" y="246794"/>
                    </a:moveTo>
                    <a:cubicBezTo>
                      <a:pt x="230788" y="321937"/>
                      <a:pt x="183840" y="367881"/>
                      <a:pt x="115394" y="367881"/>
                    </a:cubicBezTo>
                    <a:cubicBezTo>
                      <a:pt x="46948" y="367881"/>
                      <a:pt x="0" y="321937"/>
                      <a:pt x="0" y="246794"/>
                    </a:cubicBezTo>
                    <a:lnTo>
                      <a:pt x="0" y="121086"/>
                    </a:lnTo>
                    <a:cubicBezTo>
                      <a:pt x="0" y="45943"/>
                      <a:pt x="46948" y="0"/>
                      <a:pt x="115394" y="0"/>
                    </a:cubicBezTo>
                    <a:cubicBezTo>
                      <a:pt x="183840" y="0"/>
                      <a:pt x="230788" y="45943"/>
                      <a:pt x="230788" y="121086"/>
                    </a:cubicBezTo>
                    <a:lnTo>
                      <a:pt x="230788" y="246794"/>
                    </a:lnTo>
                    <a:close/>
                    <a:moveTo>
                      <a:pt x="191609" y="121086"/>
                    </a:moveTo>
                    <a:cubicBezTo>
                      <a:pt x="191609" y="67039"/>
                      <a:pt x="157922" y="38844"/>
                      <a:pt x="115528" y="38844"/>
                    </a:cubicBezTo>
                    <a:cubicBezTo>
                      <a:pt x="73134" y="38844"/>
                      <a:pt x="39447" y="66839"/>
                      <a:pt x="39447" y="121086"/>
                    </a:cubicBezTo>
                    <a:lnTo>
                      <a:pt x="39447" y="246794"/>
                    </a:lnTo>
                    <a:cubicBezTo>
                      <a:pt x="39447" y="300841"/>
                      <a:pt x="73134" y="329037"/>
                      <a:pt x="115528" y="329037"/>
                    </a:cubicBezTo>
                    <a:cubicBezTo>
                      <a:pt x="157922" y="329037"/>
                      <a:pt x="191609" y="301042"/>
                      <a:pt x="191609" y="246794"/>
                    </a:cubicBezTo>
                    <a:lnTo>
                      <a:pt x="191609" y="121086"/>
                    </a:lnTo>
                    <a:close/>
                  </a:path>
                </a:pathLst>
              </a:custGeom>
              <a:solidFill>
                <a:srgbClr val="1F2A44"/>
              </a:solidFill>
              <a:ln w="6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2315"/>
              </a:p>
            </p:txBody>
          </p:sp>
          <p:sp>
            <p:nvSpPr>
              <p:cNvPr id="40" name="Forma Livre: Forma 39">
                <a:extLst>
                  <a:ext uri="{FF2B5EF4-FFF2-40B4-BE49-F238E27FC236}">
                    <a16:creationId xmlns:a16="http://schemas.microsoft.com/office/drawing/2014/main" id="{9FAFD57D-23D4-4E01-8533-E81665572087}"/>
                  </a:ext>
                </a:extLst>
              </p:cNvPr>
              <p:cNvSpPr/>
              <p:nvPr/>
            </p:nvSpPr>
            <p:spPr>
              <a:xfrm>
                <a:off x="6380834" y="3027364"/>
                <a:ext cx="230787" cy="357567"/>
              </a:xfrm>
              <a:custGeom>
                <a:avLst/>
                <a:gdLst>
                  <a:gd name="connsiteX0" fmla="*/ 115461 w 230787"/>
                  <a:gd name="connsiteY0" fmla="*/ 218599 h 357567"/>
                  <a:gd name="connsiteX1" fmla="*/ 39380 w 230787"/>
                  <a:gd name="connsiteY1" fmla="*/ 218599 h 357567"/>
                  <a:gd name="connsiteX2" fmla="*/ 39380 w 230787"/>
                  <a:gd name="connsiteY2" fmla="*/ 357567 h 357567"/>
                  <a:gd name="connsiteX3" fmla="*/ 0 w 230787"/>
                  <a:gd name="connsiteY3" fmla="*/ 357567 h 357567"/>
                  <a:gd name="connsiteX4" fmla="*/ 0 w 230787"/>
                  <a:gd name="connsiteY4" fmla="*/ 0 h 357567"/>
                  <a:gd name="connsiteX5" fmla="*/ 115394 w 230787"/>
                  <a:gd name="connsiteY5" fmla="*/ 0 h 357567"/>
                  <a:gd name="connsiteX6" fmla="*/ 230788 w 230787"/>
                  <a:gd name="connsiteY6" fmla="*/ 109366 h 357567"/>
                  <a:gd name="connsiteX7" fmla="*/ 115461 w 230787"/>
                  <a:gd name="connsiteY7" fmla="*/ 218599 h 357567"/>
                  <a:gd name="connsiteX8" fmla="*/ 115461 w 230787"/>
                  <a:gd name="connsiteY8" fmla="*/ 38844 h 357567"/>
                  <a:gd name="connsiteX9" fmla="*/ 39380 w 230787"/>
                  <a:gd name="connsiteY9" fmla="*/ 38844 h 357567"/>
                  <a:gd name="connsiteX10" fmla="*/ 39380 w 230787"/>
                  <a:gd name="connsiteY10" fmla="*/ 179755 h 357567"/>
                  <a:gd name="connsiteX11" fmla="*/ 115461 w 230787"/>
                  <a:gd name="connsiteY11" fmla="*/ 179755 h 357567"/>
                  <a:gd name="connsiteX12" fmla="*/ 190604 w 230787"/>
                  <a:gd name="connsiteY12" fmla="*/ 109165 h 357567"/>
                  <a:gd name="connsiteX13" fmla="*/ 115461 w 230787"/>
                  <a:gd name="connsiteY13" fmla="*/ 38844 h 3575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30787" h="357567">
                    <a:moveTo>
                      <a:pt x="115461" y="218599"/>
                    </a:moveTo>
                    <a:lnTo>
                      <a:pt x="39380" y="218599"/>
                    </a:lnTo>
                    <a:lnTo>
                      <a:pt x="39380" y="357567"/>
                    </a:lnTo>
                    <a:lnTo>
                      <a:pt x="0" y="357567"/>
                    </a:lnTo>
                    <a:lnTo>
                      <a:pt x="0" y="0"/>
                    </a:lnTo>
                    <a:lnTo>
                      <a:pt x="115394" y="0"/>
                    </a:lnTo>
                    <a:cubicBezTo>
                      <a:pt x="198172" y="0"/>
                      <a:pt x="230788" y="45943"/>
                      <a:pt x="230788" y="109366"/>
                    </a:cubicBezTo>
                    <a:cubicBezTo>
                      <a:pt x="230922" y="172656"/>
                      <a:pt x="198105" y="218599"/>
                      <a:pt x="115461" y="218599"/>
                    </a:cubicBezTo>
                    <a:close/>
                    <a:moveTo>
                      <a:pt x="115461" y="38844"/>
                    </a:moveTo>
                    <a:lnTo>
                      <a:pt x="39380" y="38844"/>
                    </a:lnTo>
                    <a:lnTo>
                      <a:pt x="39380" y="179755"/>
                    </a:lnTo>
                    <a:lnTo>
                      <a:pt x="115461" y="179755"/>
                    </a:lnTo>
                    <a:cubicBezTo>
                      <a:pt x="170579" y="179755"/>
                      <a:pt x="190604" y="148010"/>
                      <a:pt x="190604" y="109165"/>
                    </a:cubicBezTo>
                    <a:cubicBezTo>
                      <a:pt x="190470" y="70522"/>
                      <a:pt x="170646" y="38844"/>
                      <a:pt x="115461" y="38844"/>
                    </a:cubicBezTo>
                    <a:close/>
                  </a:path>
                </a:pathLst>
              </a:custGeom>
              <a:solidFill>
                <a:srgbClr val="1F2A44"/>
              </a:solidFill>
              <a:ln w="6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2315"/>
              </a:p>
            </p:txBody>
          </p:sp>
          <p:sp>
            <p:nvSpPr>
              <p:cNvPr id="41" name="Forma Livre: Forma 40">
                <a:extLst>
                  <a:ext uri="{FF2B5EF4-FFF2-40B4-BE49-F238E27FC236}">
                    <a16:creationId xmlns:a16="http://schemas.microsoft.com/office/drawing/2014/main" id="{733396D7-639A-4754-8D7D-4185EC11D5F4}"/>
                  </a:ext>
                </a:extLst>
              </p:cNvPr>
              <p:cNvSpPr/>
              <p:nvPr/>
            </p:nvSpPr>
            <p:spPr>
              <a:xfrm>
                <a:off x="6616310" y="3027432"/>
                <a:ext cx="274721" cy="357566"/>
              </a:xfrm>
              <a:custGeom>
                <a:avLst/>
                <a:gdLst>
                  <a:gd name="connsiteX0" fmla="*/ 202325 w 274721"/>
                  <a:gd name="connsiteY0" fmla="*/ 256840 h 357566"/>
                  <a:gd name="connsiteX1" fmla="*/ 72532 w 274721"/>
                  <a:gd name="connsiteY1" fmla="*/ 256840 h 357566"/>
                  <a:gd name="connsiteX2" fmla="*/ 39916 w 274721"/>
                  <a:gd name="connsiteY2" fmla="*/ 357567 h 357566"/>
                  <a:gd name="connsiteX3" fmla="*/ 0 w 274721"/>
                  <a:gd name="connsiteY3" fmla="*/ 357567 h 357566"/>
                  <a:gd name="connsiteX4" fmla="*/ 114858 w 274721"/>
                  <a:gd name="connsiteY4" fmla="*/ 0 h 357566"/>
                  <a:gd name="connsiteX5" fmla="*/ 159864 w 274721"/>
                  <a:gd name="connsiteY5" fmla="*/ 0 h 357566"/>
                  <a:gd name="connsiteX6" fmla="*/ 274722 w 274721"/>
                  <a:gd name="connsiteY6" fmla="*/ 357567 h 357566"/>
                  <a:gd name="connsiteX7" fmla="*/ 234806 w 274721"/>
                  <a:gd name="connsiteY7" fmla="*/ 357567 h 357566"/>
                  <a:gd name="connsiteX8" fmla="*/ 202325 w 274721"/>
                  <a:gd name="connsiteY8" fmla="*/ 256840 h 357566"/>
                  <a:gd name="connsiteX9" fmla="*/ 137428 w 274721"/>
                  <a:gd name="connsiteY9" fmla="*/ 54516 h 357566"/>
                  <a:gd name="connsiteX10" fmla="*/ 84252 w 274721"/>
                  <a:gd name="connsiteY10" fmla="*/ 220474 h 357566"/>
                  <a:gd name="connsiteX11" fmla="*/ 190470 w 274721"/>
                  <a:gd name="connsiteY11" fmla="*/ 220474 h 357566"/>
                  <a:gd name="connsiteX12" fmla="*/ 137428 w 274721"/>
                  <a:gd name="connsiteY12" fmla="*/ 54516 h 3575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74721" h="357566">
                    <a:moveTo>
                      <a:pt x="202325" y="256840"/>
                    </a:moveTo>
                    <a:lnTo>
                      <a:pt x="72532" y="256840"/>
                    </a:lnTo>
                    <a:lnTo>
                      <a:pt x="39916" y="357567"/>
                    </a:lnTo>
                    <a:lnTo>
                      <a:pt x="0" y="357567"/>
                    </a:lnTo>
                    <a:lnTo>
                      <a:pt x="114858" y="0"/>
                    </a:lnTo>
                    <a:lnTo>
                      <a:pt x="159864" y="0"/>
                    </a:lnTo>
                    <a:lnTo>
                      <a:pt x="274722" y="357567"/>
                    </a:lnTo>
                    <a:lnTo>
                      <a:pt x="234806" y="357567"/>
                    </a:lnTo>
                    <a:lnTo>
                      <a:pt x="202325" y="256840"/>
                    </a:lnTo>
                    <a:close/>
                    <a:moveTo>
                      <a:pt x="137428" y="54516"/>
                    </a:moveTo>
                    <a:lnTo>
                      <a:pt x="84252" y="220474"/>
                    </a:lnTo>
                    <a:lnTo>
                      <a:pt x="190470" y="220474"/>
                    </a:lnTo>
                    <a:lnTo>
                      <a:pt x="137428" y="54516"/>
                    </a:lnTo>
                    <a:close/>
                  </a:path>
                </a:pathLst>
              </a:custGeom>
              <a:solidFill>
                <a:srgbClr val="1F2A44"/>
              </a:solidFill>
              <a:ln w="6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2315"/>
              </a:p>
            </p:txBody>
          </p:sp>
          <p:sp>
            <p:nvSpPr>
              <p:cNvPr id="42" name="Forma Livre: Forma 41">
                <a:extLst>
                  <a:ext uri="{FF2B5EF4-FFF2-40B4-BE49-F238E27FC236}">
                    <a16:creationId xmlns:a16="http://schemas.microsoft.com/office/drawing/2014/main" id="{A45BE1FA-927E-4A17-9CC6-ED320BA7C6F2}"/>
                  </a:ext>
                </a:extLst>
              </p:cNvPr>
              <p:cNvSpPr/>
              <p:nvPr/>
            </p:nvSpPr>
            <p:spPr>
              <a:xfrm>
                <a:off x="6918089" y="3027364"/>
                <a:ext cx="230921" cy="362723"/>
              </a:xfrm>
              <a:custGeom>
                <a:avLst/>
                <a:gdLst>
                  <a:gd name="connsiteX0" fmla="*/ 0 w 230921"/>
                  <a:gd name="connsiteY0" fmla="*/ 0 h 362723"/>
                  <a:gd name="connsiteX1" fmla="*/ 39380 w 230921"/>
                  <a:gd name="connsiteY1" fmla="*/ 0 h 362723"/>
                  <a:gd name="connsiteX2" fmla="*/ 39380 w 230921"/>
                  <a:gd name="connsiteY2" fmla="*/ 241637 h 362723"/>
                  <a:gd name="connsiteX3" fmla="*/ 115461 w 230921"/>
                  <a:gd name="connsiteY3" fmla="*/ 323880 h 362723"/>
                  <a:gd name="connsiteX4" fmla="*/ 191542 w 230921"/>
                  <a:gd name="connsiteY4" fmla="*/ 241637 h 362723"/>
                  <a:gd name="connsiteX5" fmla="*/ 191542 w 230921"/>
                  <a:gd name="connsiteY5" fmla="*/ 0 h 362723"/>
                  <a:gd name="connsiteX6" fmla="*/ 230922 w 230921"/>
                  <a:gd name="connsiteY6" fmla="*/ 0 h 362723"/>
                  <a:gd name="connsiteX7" fmla="*/ 230922 w 230921"/>
                  <a:gd name="connsiteY7" fmla="*/ 241637 h 362723"/>
                  <a:gd name="connsiteX8" fmla="*/ 115528 w 230921"/>
                  <a:gd name="connsiteY8" fmla="*/ 362724 h 362723"/>
                  <a:gd name="connsiteX9" fmla="*/ 134 w 230921"/>
                  <a:gd name="connsiteY9" fmla="*/ 241637 h 362723"/>
                  <a:gd name="connsiteX10" fmla="*/ 134 w 230921"/>
                  <a:gd name="connsiteY10" fmla="*/ 0 h 362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30921" h="362723">
                    <a:moveTo>
                      <a:pt x="0" y="0"/>
                    </a:moveTo>
                    <a:lnTo>
                      <a:pt x="39380" y="0"/>
                    </a:lnTo>
                    <a:lnTo>
                      <a:pt x="39380" y="241637"/>
                    </a:lnTo>
                    <a:cubicBezTo>
                      <a:pt x="39380" y="295684"/>
                      <a:pt x="73067" y="323880"/>
                      <a:pt x="115461" y="323880"/>
                    </a:cubicBezTo>
                    <a:cubicBezTo>
                      <a:pt x="157855" y="323880"/>
                      <a:pt x="191542" y="295885"/>
                      <a:pt x="191542" y="241637"/>
                    </a:cubicBezTo>
                    <a:lnTo>
                      <a:pt x="191542" y="0"/>
                    </a:lnTo>
                    <a:lnTo>
                      <a:pt x="230922" y="0"/>
                    </a:lnTo>
                    <a:lnTo>
                      <a:pt x="230922" y="241637"/>
                    </a:lnTo>
                    <a:cubicBezTo>
                      <a:pt x="230922" y="316781"/>
                      <a:pt x="183974" y="362724"/>
                      <a:pt x="115528" y="362724"/>
                    </a:cubicBezTo>
                    <a:cubicBezTo>
                      <a:pt x="47082" y="362724"/>
                      <a:pt x="134" y="316781"/>
                      <a:pt x="134" y="241637"/>
                    </a:cubicBezTo>
                    <a:lnTo>
                      <a:pt x="134" y="0"/>
                    </a:lnTo>
                    <a:close/>
                  </a:path>
                </a:pathLst>
              </a:custGeom>
              <a:solidFill>
                <a:srgbClr val="1F2A44"/>
              </a:solidFill>
              <a:ln w="6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2315"/>
              </a:p>
            </p:txBody>
          </p:sp>
          <p:sp>
            <p:nvSpPr>
              <p:cNvPr id="43" name="Forma Livre: Forma 42">
                <a:extLst>
                  <a:ext uri="{FF2B5EF4-FFF2-40B4-BE49-F238E27FC236}">
                    <a16:creationId xmlns:a16="http://schemas.microsoft.com/office/drawing/2014/main" id="{2B16887F-33EA-4C7C-9D0E-B7B1EC98B2B0}"/>
                  </a:ext>
                </a:extLst>
              </p:cNvPr>
              <p:cNvSpPr/>
              <p:nvPr/>
            </p:nvSpPr>
            <p:spPr>
              <a:xfrm>
                <a:off x="7230784" y="3027364"/>
                <a:ext cx="203395" cy="357633"/>
              </a:xfrm>
              <a:custGeom>
                <a:avLst/>
                <a:gdLst>
                  <a:gd name="connsiteX0" fmla="*/ 0 w 203395"/>
                  <a:gd name="connsiteY0" fmla="*/ 0 h 357633"/>
                  <a:gd name="connsiteX1" fmla="*/ 39380 w 203395"/>
                  <a:gd name="connsiteY1" fmla="*/ 0 h 357633"/>
                  <a:gd name="connsiteX2" fmla="*/ 39380 w 203395"/>
                  <a:gd name="connsiteY2" fmla="*/ 318790 h 357633"/>
                  <a:gd name="connsiteX3" fmla="*/ 203396 w 203395"/>
                  <a:gd name="connsiteY3" fmla="*/ 318790 h 357633"/>
                  <a:gd name="connsiteX4" fmla="*/ 203396 w 203395"/>
                  <a:gd name="connsiteY4" fmla="*/ 357634 h 357633"/>
                  <a:gd name="connsiteX5" fmla="*/ 67 w 203395"/>
                  <a:gd name="connsiteY5" fmla="*/ 357634 h 357633"/>
                  <a:gd name="connsiteX6" fmla="*/ 67 w 203395"/>
                  <a:gd name="connsiteY6" fmla="*/ 0 h 3576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03395" h="357633">
                    <a:moveTo>
                      <a:pt x="0" y="0"/>
                    </a:moveTo>
                    <a:lnTo>
                      <a:pt x="39380" y="0"/>
                    </a:lnTo>
                    <a:lnTo>
                      <a:pt x="39380" y="318790"/>
                    </a:lnTo>
                    <a:lnTo>
                      <a:pt x="203396" y="318790"/>
                    </a:lnTo>
                    <a:lnTo>
                      <a:pt x="203396" y="357634"/>
                    </a:lnTo>
                    <a:lnTo>
                      <a:pt x="67" y="357634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1F2A44"/>
              </a:solidFill>
              <a:ln w="6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2315"/>
              </a:p>
            </p:txBody>
          </p:sp>
          <p:sp>
            <p:nvSpPr>
              <p:cNvPr id="44" name="Forma Livre: Forma 43">
                <a:extLst>
                  <a:ext uri="{FF2B5EF4-FFF2-40B4-BE49-F238E27FC236}">
                    <a16:creationId xmlns:a16="http://schemas.microsoft.com/office/drawing/2014/main" id="{9A49D3FD-35C7-4F77-9673-5FBCF518275B}"/>
                  </a:ext>
                </a:extLst>
              </p:cNvPr>
              <p:cNvSpPr/>
              <p:nvPr/>
            </p:nvSpPr>
            <p:spPr>
              <a:xfrm>
                <a:off x="7477980" y="3023413"/>
                <a:ext cx="230787" cy="367880"/>
              </a:xfrm>
              <a:custGeom>
                <a:avLst/>
                <a:gdLst>
                  <a:gd name="connsiteX0" fmla="*/ 230788 w 230787"/>
                  <a:gd name="connsiteY0" fmla="*/ 246794 h 367880"/>
                  <a:gd name="connsiteX1" fmla="*/ 115394 w 230787"/>
                  <a:gd name="connsiteY1" fmla="*/ 367881 h 367880"/>
                  <a:gd name="connsiteX2" fmla="*/ 0 w 230787"/>
                  <a:gd name="connsiteY2" fmla="*/ 246794 h 367880"/>
                  <a:gd name="connsiteX3" fmla="*/ 0 w 230787"/>
                  <a:gd name="connsiteY3" fmla="*/ 121086 h 367880"/>
                  <a:gd name="connsiteX4" fmla="*/ 115394 w 230787"/>
                  <a:gd name="connsiteY4" fmla="*/ 0 h 367880"/>
                  <a:gd name="connsiteX5" fmla="*/ 230788 w 230787"/>
                  <a:gd name="connsiteY5" fmla="*/ 121086 h 367880"/>
                  <a:gd name="connsiteX6" fmla="*/ 230788 w 230787"/>
                  <a:gd name="connsiteY6" fmla="*/ 246794 h 367880"/>
                  <a:gd name="connsiteX7" fmla="*/ 191609 w 230787"/>
                  <a:gd name="connsiteY7" fmla="*/ 121287 h 367880"/>
                  <a:gd name="connsiteX8" fmla="*/ 115528 w 230787"/>
                  <a:gd name="connsiteY8" fmla="*/ 39045 h 367880"/>
                  <a:gd name="connsiteX9" fmla="*/ 39447 w 230787"/>
                  <a:gd name="connsiteY9" fmla="*/ 121287 h 367880"/>
                  <a:gd name="connsiteX10" fmla="*/ 39447 w 230787"/>
                  <a:gd name="connsiteY10" fmla="*/ 246995 h 367880"/>
                  <a:gd name="connsiteX11" fmla="*/ 115528 w 230787"/>
                  <a:gd name="connsiteY11" fmla="*/ 329238 h 367880"/>
                  <a:gd name="connsiteX12" fmla="*/ 191609 w 230787"/>
                  <a:gd name="connsiteY12" fmla="*/ 246995 h 367880"/>
                  <a:gd name="connsiteX13" fmla="*/ 191609 w 230787"/>
                  <a:gd name="connsiteY13" fmla="*/ 121287 h 3678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30787" h="367880">
                    <a:moveTo>
                      <a:pt x="230788" y="246794"/>
                    </a:moveTo>
                    <a:cubicBezTo>
                      <a:pt x="230788" y="321938"/>
                      <a:pt x="183840" y="367881"/>
                      <a:pt x="115394" y="367881"/>
                    </a:cubicBezTo>
                    <a:cubicBezTo>
                      <a:pt x="46948" y="367881"/>
                      <a:pt x="0" y="321938"/>
                      <a:pt x="0" y="246794"/>
                    </a:cubicBezTo>
                    <a:lnTo>
                      <a:pt x="0" y="121086"/>
                    </a:lnTo>
                    <a:cubicBezTo>
                      <a:pt x="0" y="45943"/>
                      <a:pt x="46948" y="0"/>
                      <a:pt x="115394" y="0"/>
                    </a:cubicBezTo>
                    <a:cubicBezTo>
                      <a:pt x="183840" y="0"/>
                      <a:pt x="230788" y="45943"/>
                      <a:pt x="230788" y="121086"/>
                    </a:cubicBezTo>
                    <a:lnTo>
                      <a:pt x="230788" y="246794"/>
                    </a:lnTo>
                    <a:close/>
                    <a:moveTo>
                      <a:pt x="191609" y="121287"/>
                    </a:moveTo>
                    <a:cubicBezTo>
                      <a:pt x="191609" y="67241"/>
                      <a:pt x="157922" y="39045"/>
                      <a:pt x="115528" y="39045"/>
                    </a:cubicBezTo>
                    <a:cubicBezTo>
                      <a:pt x="73134" y="39045"/>
                      <a:pt x="39447" y="67040"/>
                      <a:pt x="39447" y="121287"/>
                    </a:cubicBezTo>
                    <a:lnTo>
                      <a:pt x="39447" y="246995"/>
                    </a:lnTo>
                    <a:cubicBezTo>
                      <a:pt x="39447" y="301042"/>
                      <a:pt x="73134" y="329238"/>
                      <a:pt x="115528" y="329238"/>
                    </a:cubicBezTo>
                    <a:cubicBezTo>
                      <a:pt x="157922" y="329238"/>
                      <a:pt x="191609" y="301243"/>
                      <a:pt x="191609" y="246995"/>
                    </a:cubicBezTo>
                    <a:lnTo>
                      <a:pt x="191609" y="121287"/>
                    </a:lnTo>
                    <a:close/>
                  </a:path>
                </a:pathLst>
              </a:custGeom>
              <a:solidFill>
                <a:srgbClr val="1F2A44"/>
              </a:solidFill>
              <a:ln w="6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2315"/>
              </a:p>
            </p:txBody>
          </p:sp>
          <p:sp>
            <p:nvSpPr>
              <p:cNvPr id="45" name="Forma Livre: Forma 44">
                <a:extLst>
                  <a:ext uri="{FF2B5EF4-FFF2-40B4-BE49-F238E27FC236}">
                    <a16:creationId xmlns:a16="http://schemas.microsoft.com/office/drawing/2014/main" id="{1A369F6A-B75E-4C0C-BEC3-BAD03FF1AB30}"/>
                  </a:ext>
                </a:extLst>
              </p:cNvPr>
              <p:cNvSpPr/>
              <p:nvPr/>
            </p:nvSpPr>
            <p:spPr>
              <a:xfrm>
                <a:off x="6368511" y="3546805"/>
                <a:ext cx="230452" cy="357633"/>
              </a:xfrm>
              <a:custGeom>
                <a:avLst/>
                <a:gdLst>
                  <a:gd name="connsiteX0" fmla="*/ 0 w 230452"/>
                  <a:gd name="connsiteY0" fmla="*/ 38844 h 357633"/>
                  <a:gd name="connsiteX1" fmla="*/ 0 w 230452"/>
                  <a:gd name="connsiteY1" fmla="*/ 0 h 357633"/>
                  <a:gd name="connsiteX2" fmla="*/ 230453 w 230452"/>
                  <a:gd name="connsiteY2" fmla="*/ 0 h 357633"/>
                  <a:gd name="connsiteX3" fmla="*/ 230453 w 230452"/>
                  <a:gd name="connsiteY3" fmla="*/ 38844 h 357633"/>
                  <a:gd name="connsiteX4" fmla="*/ 134883 w 230452"/>
                  <a:gd name="connsiteY4" fmla="*/ 38844 h 357633"/>
                  <a:gd name="connsiteX5" fmla="*/ 134883 w 230452"/>
                  <a:gd name="connsiteY5" fmla="*/ 357634 h 357633"/>
                  <a:gd name="connsiteX6" fmla="*/ 95503 w 230452"/>
                  <a:gd name="connsiteY6" fmla="*/ 357634 h 357633"/>
                  <a:gd name="connsiteX7" fmla="*/ 95503 w 230452"/>
                  <a:gd name="connsiteY7" fmla="*/ 38844 h 357633"/>
                  <a:gd name="connsiteX8" fmla="*/ 0 w 230452"/>
                  <a:gd name="connsiteY8" fmla="*/ 38844 h 3576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52" h="357633">
                    <a:moveTo>
                      <a:pt x="0" y="38844"/>
                    </a:moveTo>
                    <a:lnTo>
                      <a:pt x="0" y="0"/>
                    </a:lnTo>
                    <a:lnTo>
                      <a:pt x="230453" y="0"/>
                    </a:lnTo>
                    <a:lnTo>
                      <a:pt x="230453" y="38844"/>
                    </a:lnTo>
                    <a:lnTo>
                      <a:pt x="134883" y="38844"/>
                    </a:lnTo>
                    <a:lnTo>
                      <a:pt x="134883" y="357634"/>
                    </a:lnTo>
                    <a:lnTo>
                      <a:pt x="95503" y="357634"/>
                    </a:lnTo>
                    <a:lnTo>
                      <a:pt x="95503" y="38844"/>
                    </a:lnTo>
                    <a:cubicBezTo>
                      <a:pt x="95503" y="38844"/>
                      <a:pt x="0" y="38844"/>
                      <a:pt x="0" y="38844"/>
                    </a:cubicBezTo>
                    <a:close/>
                  </a:path>
                </a:pathLst>
              </a:custGeom>
              <a:solidFill>
                <a:srgbClr val="1F2A44"/>
              </a:solidFill>
              <a:ln w="6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2315"/>
              </a:p>
            </p:txBody>
          </p:sp>
          <p:sp>
            <p:nvSpPr>
              <p:cNvPr id="46" name="Forma Livre: Forma 45">
                <a:extLst>
                  <a:ext uri="{FF2B5EF4-FFF2-40B4-BE49-F238E27FC236}">
                    <a16:creationId xmlns:a16="http://schemas.microsoft.com/office/drawing/2014/main" id="{524DC7B4-BE50-4440-8FCB-2DD01C29CB24}"/>
                  </a:ext>
                </a:extLst>
              </p:cNvPr>
              <p:cNvSpPr/>
              <p:nvPr/>
            </p:nvSpPr>
            <p:spPr>
              <a:xfrm>
                <a:off x="6657163" y="3546871"/>
                <a:ext cx="203329" cy="357567"/>
              </a:xfrm>
              <a:custGeom>
                <a:avLst/>
                <a:gdLst>
                  <a:gd name="connsiteX0" fmla="*/ 39313 w 203329"/>
                  <a:gd name="connsiteY0" fmla="*/ 318723 h 357567"/>
                  <a:gd name="connsiteX1" fmla="*/ 203329 w 203329"/>
                  <a:gd name="connsiteY1" fmla="*/ 318723 h 357567"/>
                  <a:gd name="connsiteX2" fmla="*/ 203329 w 203329"/>
                  <a:gd name="connsiteY2" fmla="*/ 357567 h 357567"/>
                  <a:gd name="connsiteX3" fmla="*/ 0 w 203329"/>
                  <a:gd name="connsiteY3" fmla="*/ 357567 h 357567"/>
                  <a:gd name="connsiteX4" fmla="*/ 0 w 203329"/>
                  <a:gd name="connsiteY4" fmla="*/ 0 h 357567"/>
                  <a:gd name="connsiteX5" fmla="*/ 203329 w 203329"/>
                  <a:gd name="connsiteY5" fmla="*/ 0 h 357567"/>
                  <a:gd name="connsiteX6" fmla="*/ 203329 w 203329"/>
                  <a:gd name="connsiteY6" fmla="*/ 38844 h 357567"/>
                  <a:gd name="connsiteX7" fmla="*/ 39313 w 203329"/>
                  <a:gd name="connsiteY7" fmla="*/ 38844 h 357567"/>
                  <a:gd name="connsiteX8" fmla="*/ 39313 w 203329"/>
                  <a:gd name="connsiteY8" fmla="*/ 157252 h 357567"/>
                  <a:gd name="connsiteX9" fmla="*/ 167499 w 203329"/>
                  <a:gd name="connsiteY9" fmla="*/ 157252 h 357567"/>
                  <a:gd name="connsiteX10" fmla="*/ 167499 w 203329"/>
                  <a:gd name="connsiteY10" fmla="*/ 196096 h 357567"/>
                  <a:gd name="connsiteX11" fmla="*/ 39313 w 203329"/>
                  <a:gd name="connsiteY11" fmla="*/ 196096 h 357567"/>
                  <a:gd name="connsiteX12" fmla="*/ 39313 w 203329"/>
                  <a:gd name="connsiteY12" fmla="*/ 318723 h 3575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03329" h="357567">
                    <a:moveTo>
                      <a:pt x="39313" y="318723"/>
                    </a:moveTo>
                    <a:lnTo>
                      <a:pt x="203329" y="318723"/>
                    </a:lnTo>
                    <a:lnTo>
                      <a:pt x="203329" y="357567"/>
                    </a:lnTo>
                    <a:lnTo>
                      <a:pt x="0" y="357567"/>
                    </a:lnTo>
                    <a:lnTo>
                      <a:pt x="0" y="0"/>
                    </a:lnTo>
                    <a:lnTo>
                      <a:pt x="203329" y="0"/>
                    </a:lnTo>
                    <a:lnTo>
                      <a:pt x="203329" y="38844"/>
                    </a:lnTo>
                    <a:lnTo>
                      <a:pt x="39313" y="38844"/>
                    </a:lnTo>
                    <a:lnTo>
                      <a:pt x="39313" y="157252"/>
                    </a:lnTo>
                    <a:lnTo>
                      <a:pt x="167499" y="157252"/>
                    </a:lnTo>
                    <a:lnTo>
                      <a:pt x="167499" y="196096"/>
                    </a:lnTo>
                    <a:lnTo>
                      <a:pt x="39313" y="196096"/>
                    </a:lnTo>
                    <a:lnTo>
                      <a:pt x="39313" y="318723"/>
                    </a:lnTo>
                    <a:close/>
                  </a:path>
                </a:pathLst>
              </a:custGeom>
              <a:solidFill>
                <a:srgbClr val="1F2A44"/>
              </a:solidFill>
              <a:ln w="6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2315"/>
              </a:p>
            </p:txBody>
          </p:sp>
          <p:sp>
            <p:nvSpPr>
              <p:cNvPr id="47" name="Forma Livre: Forma 46">
                <a:extLst>
                  <a:ext uri="{FF2B5EF4-FFF2-40B4-BE49-F238E27FC236}">
                    <a16:creationId xmlns:a16="http://schemas.microsoft.com/office/drawing/2014/main" id="{A7CA4198-EEAF-45F8-BC2D-78C552DB3197}"/>
                  </a:ext>
                </a:extLst>
              </p:cNvPr>
              <p:cNvSpPr/>
              <p:nvPr/>
            </p:nvSpPr>
            <p:spPr>
              <a:xfrm>
                <a:off x="6920232" y="3541715"/>
                <a:ext cx="230252" cy="367880"/>
              </a:xfrm>
              <a:custGeom>
                <a:avLst/>
                <a:gdLst>
                  <a:gd name="connsiteX0" fmla="*/ 230252 w 230252"/>
                  <a:gd name="connsiteY0" fmla="*/ 110907 h 367880"/>
                  <a:gd name="connsiteX1" fmla="*/ 190872 w 230252"/>
                  <a:gd name="connsiteY1" fmla="*/ 110907 h 367880"/>
                  <a:gd name="connsiteX2" fmla="*/ 115327 w 230252"/>
                  <a:gd name="connsiteY2" fmla="*/ 38911 h 367880"/>
                  <a:gd name="connsiteX3" fmla="*/ 39246 w 230252"/>
                  <a:gd name="connsiteY3" fmla="*/ 121153 h 367880"/>
                  <a:gd name="connsiteX4" fmla="*/ 39246 w 230252"/>
                  <a:gd name="connsiteY4" fmla="*/ 246861 h 367880"/>
                  <a:gd name="connsiteX5" fmla="*/ 115327 w 230252"/>
                  <a:gd name="connsiteY5" fmla="*/ 329103 h 367880"/>
                  <a:gd name="connsiteX6" fmla="*/ 190872 w 230252"/>
                  <a:gd name="connsiteY6" fmla="*/ 257108 h 367880"/>
                  <a:gd name="connsiteX7" fmla="*/ 230252 w 230252"/>
                  <a:gd name="connsiteY7" fmla="*/ 257108 h 367880"/>
                  <a:gd name="connsiteX8" fmla="*/ 115394 w 230252"/>
                  <a:gd name="connsiteY8" fmla="*/ 367881 h 367880"/>
                  <a:gd name="connsiteX9" fmla="*/ 0 w 230252"/>
                  <a:gd name="connsiteY9" fmla="*/ 246794 h 367880"/>
                  <a:gd name="connsiteX10" fmla="*/ 0 w 230252"/>
                  <a:gd name="connsiteY10" fmla="*/ 121086 h 367880"/>
                  <a:gd name="connsiteX11" fmla="*/ 115394 w 230252"/>
                  <a:gd name="connsiteY11" fmla="*/ 0 h 367880"/>
                  <a:gd name="connsiteX12" fmla="*/ 230252 w 230252"/>
                  <a:gd name="connsiteY12" fmla="*/ 110907 h 3678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30252" h="367880">
                    <a:moveTo>
                      <a:pt x="230252" y="110907"/>
                    </a:moveTo>
                    <a:lnTo>
                      <a:pt x="190872" y="110907"/>
                    </a:lnTo>
                    <a:cubicBezTo>
                      <a:pt x="186787" y="63423"/>
                      <a:pt x="155041" y="38911"/>
                      <a:pt x="115327" y="38911"/>
                    </a:cubicBezTo>
                    <a:cubicBezTo>
                      <a:pt x="72933" y="38911"/>
                      <a:pt x="39246" y="66906"/>
                      <a:pt x="39246" y="121153"/>
                    </a:cubicBezTo>
                    <a:lnTo>
                      <a:pt x="39246" y="246861"/>
                    </a:lnTo>
                    <a:cubicBezTo>
                      <a:pt x="39246" y="300908"/>
                      <a:pt x="72933" y="329103"/>
                      <a:pt x="115327" y="329103"/>
                    </a:cubicBezTo>
                    <a:cubicBezTo>
                      <a:pt x="155243" y="329103"/>
                      <a:pt x="186787" y="304659"/>
                      <a:pt x="190872" y="257108"/>
                    </a:cubicBezTo>
                    <a:lnTo>
                      <a:pt x="230252" y="257108"/>
                    </a:lnTo>
                    <a:cubicBezTo>
                      <a:pt x="226167" y="326090"/>
                      <a:pt x="180759" y="367881"/>
                      <a:pt x="115394" y="367881"/>
                    </a:cubicBezTo>
                    <a:cubicBezTo>
                      <a:pt x="46948" y="367881"/>
                      <a:pt x="0" y="321938"/>
                      <a:pt x="0" y="246794"/>
                    </a:cubicBezTo>
                    <a:lnTo>
                      <a:pt x="0" y="121086"/>
                    </a:lnTo>
                    <a:cubicBezTo>
                      <a:pt x="0" y="45943"/>
                      <a:pt x="46948" y="0"/>
                      <a:pt x="115394" y="0"/>
                    </a:cubicBezTo>
                    <a:cubicBezTo>
                      <a:pt x="180826" y="-67"/>
                      <a:pt x="226167" y="41992"/>
                      <a:pt x="230252" y="110907"/>
                    </a:cubicBezTo>
                    <a:close/>
                  </a:path>
                </a:pathLst>
              </a:custGeom>
              <a:solidFill>
                <a:srgbClr val="1F2A44"/>
              </a:solidFill>
              <a:ln w="6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2315"/>
              </a:p>
            </p:txBody>
          </p:sp>
          <p:sp>
            <p:nvSpPr>
              <p:cNvPr id="48" name="Forma Livre: Forma 47">
                <a:extLst>
                  <a:ext uri="{FF2B5EF4-FFF2-40B4-BE49-F238E27FC236}">
                    <a16:creationId xmlns:a16="http://schemas.microsoft.com/office/drawing/2014/main" id="{C4890EF8-EBA8-4FC7-B68C-86930D63005E}"/>
                  </a:ext>
                </a:extLst>
              </p:cNvPr>
              <p:cNvSpPr/>
              <p:nvPr/>
            </p:nvSpPr>
            <p:spPr>
              <a:xfrm>
                <a:off x="7218394" y="3546805"/>
                <a:ext cx="231055" cy="357566"/>
              </a:xfrm>
              <a:custGeom>
                <a:avLst/>
                <a:gdLst>
                  <a:gd name="connsiteX0" fmla="*/ 191676 w 231055"/>
                  <a:gd name="connsiteY0" fmla="*/ 0 h 357566"/>
                  <a:gd name="connsiteX1" fmla="*/ 231056 w 231055"/>
                  <a:gd name="connsiteY1" fmla="*/ 0 h 357566"/>
                  <a:gd name="connsiteX2" fmla="*/ 231056 w 231055"/>
                  <a:gd name="connsiteY2" fmla="*/ 357567 h 357566"/>
                  <a:gd name="connsiteX3" fmla="*/ 191676 w 231055"/>
                  <a:gd name="connsiteY3" fmla="*/ 357567 h 357566"/>
                  <a:gd name="connsiteX4" fmla="*/ 191676 w 231055"/>
                  <a:gd name="connsiteY4" fmla="*/ 196230 h 357566"/>
                  <a:gd name="connsiteX5" fmla="*/ 39380 w 231055"/>
                  <a:gd name="connsiteY5" fmla="*/ 196230 h 357566"/>
                  <a:gd name="connsiteX6" fmla="*/ 39380 w 231055"/>
                  <a:gd name="connsiteY6" fmla="*/ 357567 h 357566"/>
                  <a:gd name="connsiteX7" fmla="*/ 0 w 231055"/>
                  <a:gd name="connsiteY7" fmla="*/ 357567 h 357566"/>
                  <a:gd name="connsiteX8" fmla="*/ 0 w 231055"/>
                  <a:gd name="connsiteY8" fmla="*/ 0 h 357566"/>
                  <a:gd name="connsiteX9" fmla="*/ 39380 w 231055"/>
                  <a:gd name="connsiteY9" fmla="*/ 0 h 357566"/>
                  <a:gd name="connsiteX10" fmla="*/ 39380 w 231055"/>
                  <a:gd name="connsiteY10" fmla="*/ 157252 h 357566"/>
                  <a:gd name="connsiteX11" fmla="*/ 191676 w 231055"/>
                  <a:gd name="connsiteY11" fmla="*/ 157252 h 357566"/>
                  <a:gd name="connsiteX12" fmla="*/ 191676 w 231055"/>
                  <a:gd name="connsiteY12" fmla="*/ 0 h 3575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31055" h="357566">
                    <a:moveTo>
                      <a:pt x="191676" y="0"/>
                    </a:moveTo>
                    <a:lnTo>
                      <a:pt x="231056" y="0"/>
                    </a:lnTo>
                    <a:lnTo>
                      <a:pt x="231056" y="357567"/>
                    </a:lnTo>
                    <a:lnTo>
                      <a:pt x="191676" y="357567"/>
                    </a:lnTo>
                    <a:lnTo>
                      <a:pt x="191676" y="196230"/>
                    </a:lnTo>
                    <a:lnTo>
                      <a:pt x="39380" y="196230"/>
                    </a:lnTo>
                    <a:lnTo>
                      <a:pt x="39380" y="357567"/>
                    </a:lnTo>
                    <a:lnTo>
                      <a:pt x="0" y="357567"/>
                    </a:lnTo>
                    <a:lnTo>
                      <a:pt x="0" y="0"/>
                    </a:lnTo>
                    <a:lnTo>
                      <a:pt x="39380" y="0"/>
                    </a:lnTo>
                    <a:lnTo>
                      <a:pt x="39380" y="157252"/>
                    </a:lnTo>
                    <a:lnTo>
                      <a:pt x="191676" y="157252"/>
                    </a:lnTo>
                    <a:lnTo>
                      <a:pt x="191676" y="0"/>
                    </a:lnTo>
                    <a:close/>
                  </a:path>
                </a:pathLst>
              </a:custGeom>
              <a:solidFill>
                <a:srgbClr val="1F2A44"/>
              </a:solidFill>
              <a:ln w="6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2315"/>
              </a:p>
            </p:txBody>
          </p:sp>
          <p:sp>
            <p:nvSpPr>
              <p:cNvPr id="49" name="Forma Livre: Forma 48">
                <a:extLst>
                  <a:ext uri="{FF2B5EF4-FFF2-40B4-BE49-F238E27FC236}">
                    <a16:creationId xmlns:a16="http://schemas.microsoft.com/office/drawing/2014/main" id="{5748DDB2-E69E-4407-8ADA-D7E1152E5061}"/>
                  </a:ext>
                </a:extLst>
              </p:cNvPr>
              <p:cNvSpPr/>
              <p:nvPr/>
            </p:nvSpPr>
            <p:spPr>
              <a:xfrm>
                <a:off x="6368511" y="4061288"/>
                <a:ext cx="224090" cy="367747"/>
              </a:xfrm>
              <a:custGeom>
                <a:avLst/>
                <a:gdLst>
                  <a:gd name="connsiteX0" fmla="*/ 0 w 224090"/>
                  <a:gd name="connsiteY0" fmla="*/ 256907 h 367747"/>
                  <a:gd name="connsiteX1" fmla="*/ 40451 w 224090"/>
                  <a:gd name="connsiteY1" fmla="*/ 256907 h 367747"/>
                  <a:gd name="connsiteX2" fmla="*/ 115997 w 224090"/>
                  <a:gd name="connsiteY2" fmla="*/ 328903 h 367747"/>
                  <a:gd name="connsiteX3" fmla="*/ 184443 w 224090"/>
                  <a:gd name="connsiteY3" fmla="*/ 272177 h 367747"/>
                  <a:gd name="connsiteX4" fmla="*/ 126645 w 224090"/>
                  <a:gd name="connsiteY4" fmla="*/ 209424 h 367747"/>
                  <a:gd name="connsiteX5" fmla="*/ 81238 w 224090"/>
                  <a:gd name="connsiteY5" fmla="*/ 196632 h 367747"/>
                  <a:gd name="connsiteX6" fmla="*/ 6094 w 224090"/>
                  <a:gd name="connsiteY6" fmla="*/ 95034 h 367747"/>
                  <a:gd name="connsiteX7" fmla="*/ 111777 w 224090"/>
                  <a:gd name="connsiteY7" fmla="*/ 0 h 367747"/>
                  <a:gd name="connsiteX8" fmla="*/ 219536 w 224090"/>
                  <a:gd name="connsiteY8" fmla="*/ 95570 h 367747"/>
                  <a:gd name="connsiteX9" fmla="*/ 179085 w 224090"/>
                  <a:gd name="connsiteY9" fmla="*/ 95570 h 367747"/>
                  <a:gd name="connsiteX10" fmla="*/ 111710 w 224090"/>
                  <a:gd name="connsiteY10" fmla="*/ 38844 h 367747"/>
                  <a:gd name="connsiteX11" fmla="*/ 45742 w 224090"/>
                  <a:gd name="connsiteY11" fmla="*/ 95034 h 367747"/>
                  <a:gd name="connsiteX12" fmla="*/ 98919 w 224090"/>
                  <a:gd name="connsiteY12" fmla="*/ 158323 h 367747"/>
                  <a:gd name="connsiteX13" fmla="*/ 140777 w 224090"/>
                  <a:gd name="connsiteY13" fmla="*/ 170044 h 367747"/>
                  <a:gd name="connsiteX14" fmla="*/ 224091 w 224090"/>
                  <a:gd name="connsiteY14" fmla="*/ 272177 h 367747"/>
                  <a:gd name="connsiteX15" fmla="*/ 115796 w 224090"/>
                  <a:gd name="connsiteY15" fmla="*/ 367747 h 367747"/>
                  <a:gd name="connsiteX16" fmla="*/ 0 w 224090"/>
                  <a:gd name="connsiteY16" fmla="*/ 256907 h 367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24090" h="367747">
                    <a:moveTo>
                      <a:pt x="0" y="256907"/>
                    </a:moveTo>
                    <a:lnTo>
                      <a:pt x="40451" y="256907"/>
                    </a:lnTo>
                    <a:cubicBezTo>
                      <a:pt x="46680" y="302851"/>
                      <a:pt x="77688" y="328903"/>
                      <a:pt x="115997" y="328903"/>
                    </a:cubicBezTo>
                    <a:cubicBezTo>
                      <a:pt x="156448" y="328903"/>
                      <a:pt x="184443" y="309950"/>
                      <a:pt x="184443" y="272177"/>
                    </a:cubicBezTo>
                    <a:cubicBezTo>
                      <a:pt x="184443" y="239896"/>
                      <a:pt x="167097" y="220608"/>
                      <a:pt x="126645" y="209424"/>
                    </a:cubicBezTo>
                    <a:lnTo>
                      <a:pt x="81238" y="196632"/>
                    </a:lnTo>
                    <a:cubicBezTo>
                      <a:pt x="28062" y="181764"/>
                      <a:pt x="6094" y="138500"/>
                      <a:pt x="6094" y="95034"/>
                    </a:cubicBezTo>
                    <a:cubicBezTo>
                      <a:pt x="6094" y="33687"/>
                      <a:pt x="54650" y="0"/>
                      <a:pt x="111777" y="0"/>
                    </a:cubicBezTo>
                    <a:cubicBezTo>
                      <a:pt x="173660" y="0"/>
                      <a:pt x="211969" y="34759"/>
                      <a:pt x="219536" y="95570"/>
                    </a:cubicBezTo>
                    <a:lnTo>
                      <a:pt x="179085" y="95570"/>
                    </a:lnTo>
                    <a:cubicBezTo>
                      <a:pt x="171450" y="61347"/>
                      <a:pt x="150019" y="38844"/>
                      <a:pt x="111710" y="38844"/>
                    </a:cubicBezTo>
                    <a:cubicBezTo>
                      <a:pt x="68781" y="38844"/>
                      <a:pt x="45742" y="63825"/>
                      <a:pt x="45742" y="95034"/>
                    </a:cubicBezTo>
                    <a:cubicBezTo>
                      <a:pt x="45742" y="127650"/>
                      <a:pt x="62084" y="148211"/>
                      <a:pt x="98919" y="158323"/>
                    </a:cubicBezTo>
                    <a:lnTo>
                      <a:pt x="140777" y="170044"/>
                    </a:lnTo>
                    <a:cubicBezTo>
                      <a:pt x="191274" y="184376"/>
                      <a:pt x="224091" y="215451"/>
                      <a:pt x="224091" y="272177"/>
                    </a:cubicBezTo>
                    <a:cubicBezTo>
                      <a:pt x="224091" y="329439"/>
                      <a:pt x="187389" y="367747"/>
                      <a:pt x="115796" y="367747"/>
                    </a:cubicBezTo>
                    <a:cubicBezTo>
                      <a:pt x="51234" y="367680"/>
                      <a:pt x="5090" y="325353"/>
                      <a:pt x="0" y="256907"/>
                    </a:cubicBezTo>
                    <a:close/>
                  </a:path>
                </a:pathLst>
              </a:custGeom>
              <a:solidFill>
                <a:srgbClr val="1F2A44"/>
              </a:solidFill>
              <a:ln w="6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2315"/>
              </a:p>
            </p:txBody>
          </p:sp>
          <p:sp>
            <p:nvSpPr>
              <p:cNvPr id="50" name="Forma Livre: Forma 49">
                <a:extLst>
                  <a:ext uri="{FF2B5EF4-FFF2-40B4-BE49-F238E27FC236}">
                    <a16:creationId xmlns:a16="http://schemas.microsoft.com/office/drawing/2014/main" id="{41BD34B9-801D-44E8-BA9F-458A3E00E8F7}"/>
                  </a:ext>
                </a:extLst>
              </p:cNvPr>
              <p:cNvSpPr/>
              <p:nvPr/>
            </p:nvSpPr>
            <p:spPr>
              <a:xfrm>
                <a:off x="6650600" y="4061154"/>
                <a:ext cx="230252" cy="367880"/>
              </a:xfrm>
              <a:custGeom>
                <a:avLst/>
                <a:gdLst>
                  <a:gd name="connsiteX0" fmla="*/ 230252 w 230252"/>
                  <a:gd name="connsiteY0" fmla="*/ 110907 h 367880"/>
                  <a:gd name="connsiteX1" fmla="*/ 190872 w 230252"/>
                  <a:gd name="connsiteY1" fmla="*/ 110907 h 367880"/>
                  <a:gd name="connsiteX2" fmla="*/ 115327 w 230252"/>
                  <a:gd name="connsiteY2" fmla="*/ 38911 h 367880"/>
                  <a:gd name="connsiteX3" fmla="*/ 39246 w 230252"/>
                  <a:gd name="connsiteY3" fmla="*/ 121153 h 367880"/>
                  <a:gd name="connsiteX4" fmla="*/ 39246 w 230252"/>
                  <a:gd name="connsiteY4" fmla="*/ 246861 h 367880"/>
                  <a:gd name="connsiteX5" fmla="*/ 115327 w 230252"/>
                  <a:gd name="connsiteY5" fmla="*/ 329104 h 367880"/>
                  <a:gd name="connsiteX6" fmla="*/ 190872 w 230252"/>
                  <a:gd name="connsiteY6" fmla="*/ 257108 h 367880"/>
                  <a:gd name="connsiteX7" fmla="*/ 230252 w 230252"/>
                  <a:gd name="connsiteY7" fmla="*/ 257108 h 367880"/>
                  <a:gd name="connsiteX8" fmla="*/ 115394 w 230252"/>
                  <a:gd name="connsiteY8" fmla="*/ 367881 h 367880"/>
                  <a:gd name="connsiteX9" fmla="*/ 0 w 230252"/>
                  <a:gd name="connsiteY9" fmla="*/ 246794 h 367880"/>
                  <a:gd name="connsiteX10" fmla="*/ 0 w 230252"/>
                  <a:gd name="connsiteY10" fmla="*/ 121086 h 367880"/>
                  <a:gd name="connsiteX11" fmla="*/ 115394 w 230252"/>
                  <a:gd name="connsiteY11" fmla="*/ 0 h 367880"/>
                  <a:gd name="connsiteX12" fmla="*/ 230252 w 230252"/>
                  <a:gd name="connsiteY12" fmla="*/ 110907 h 3678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30252" h="367880">
                    <a:moveTo>
                      <a:pt x="230252" y="110907"/>
                    </a:moveTo>
                    <a:lnTo>
                      <a:pt x="190872" y="110907"/>
                    </a:lnTo>
                    <a:cubicBezTo>
                      <a:pt x="186787" y="63423"/>
                      <a:pt x="155042" y="38911"/>
                      <a:pt x="115327" y="38911"/>
                    </a:cubicBezTo>
                    <a:cubicBezTo>
                      <a:pt x="72933" y="38911"/>
                      <a:pt x="39246" y="66906"/>
                      <a:pt x="39246" y="121153"/>
                    </a:cubicBezTo>
                    <a:lnTo>
                      <a:pt x="39246" y="246861"/>
                    </a:lnTo>
                    <a:cubicBezTo>
                      <a:pt x="39246" y="300908"/>
                      <a:pt x="72933" y="329104"/>
                      <a:pt x="115327" y="329104"/>
                    </a:cubicBezTo>
                    <a:cubicBezTo>
                      <a:pt x="155243" y="329104"/>
                      <a:pt x="186787" y="304659"/>
                      <a:pt x="190872" y="257108"/>
                    </a:cubicBezTo>
                    <a:lnTo>
                      <a:pt x="230252" y="257108"/>
                    </a:lnTo>
                    <a:cubicBezTo>
                      <a:pt x="226167" y="326090"/>
                      <a:pt x="180759" y="367881"/>
                      <a:pt x="115394" y="367881"/>
                    </a:cubicBezTo>
                    <a:cubicBezTo>
                      <a:pt x="46948" y="367881"/>
                      <a:pt x="0" y="321938"/>
                      <a:pt x="0" y="246794"/>
                    </a:cubicBezTo>
                    <a:lnTo>
                      <a:pt x="0" y="121086"/>
                    </a:lnTo>
                    <a:cubicBezTo>
                      <a:pt x="0" y="45943"/>
                      <a:pt x="46948" y="0"/>
                      <a:pt x="115394" y="0"/>
                    </a:cubicBezTo>
                    <a:cubicBezTo>
                      <a:pt x="180759" y="-67"/>
                      <a:pt x="226167" y="41992"/>
                      <a:pt x="230252" y="110907"/>
                    </a:cubicBezTo>
                    <a:close/>
                  </a:path>
                </a:pathLst>
              </a:custGeom>
              <a:solidFill>
                <a:srgbClr val="1F2A44"/>
              </a:solidFill>
              <a:ln w="6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2315"/>
              </a:p>
            </p:txBody>
          </p:sp>
          <p:sp>
            <p:nvSpPr>
              <p:cNvPr id="51" name="Forma Livre: Forma 50">
                <a:extLst>
                  <a:ext uri="{FF2B5EF4-FFF2-40B4-BE49-F238E27FC236}">
                    <a16:creationId xmlns:a16="http://schemas.microsoft.com/office/drawing/2014/main" id="{1A507A84-0E16-42A5-8B29-17B0B043FE14}"/>
                  </a:ext>
                </a:extLst>
              </p:cNvPr>
              <p:cNvSpPr/>
              <p:nvPr/>
            </p:nvSpPr>
            <p:spPr>
              <a:xfrm>
                <a:off x="6948695" y="4066244"/>
                <a:ext cx="231055" cy="357566"/>
              </a:xfrm>
              <a:custGeom>
                <a:avLst/>
                <a:gdLst>
                  <a:gd name="connsiteX0" fmla="*/ 191676 w 231055"/>
                  <a:gd name="connsiteY0" fmla="*/ 0 h 357566"/>
                  <a:gd name="connsiteX1" fmla="*/ 231056 w 231055"/>
                  <a:gd name="connsiteY1" fmla="*/ 0 h 357566"/>
                  <a:gd name="connsiteX2" fmla="*/ 231056 w 231055"/>
                  <a:gd name="connsiteY2" fmla="*/ 357567 h 357566"/>
                  <a:gd name="connsiteX3" fmla="*/ 191676 w 231055"/>
                  <a:gd name="connsiteY3" fmla="*/ 357567 h 357566"/>
                  <a:gd name="connsiteX4" fmla="*/ 191676 w 231055"/>
                  <a:gd name="connsiteY4" fmla="*/ 196230 h 357566"/>
                  <a:gd name="connsiteX5" fmla="*/ 39380 w 231055"/>
                  <a:gd name="connsiteY5" fmla="*/ 196230 h 357566"/>
                  <a:gd name="connsiteX6" fmla="*/ 39380 w 231055"/>
                  <a:gd name="connsiteY6" fmla="*/ 357567 h 357566"/>
                  <a:gd name="connsiteX7" fmla="*/ 0 w 231055"/>
                  <a:gd name="connsiteY7" fmla="*/ 357567 h 357566"/>
                  <a:gd name="connsiteX8" fmla="*/ 0 w 231055"/>
                  <a:gd name="connsiteY8" fmla="*/ 0 h 357566"/>
                  <a:gd name="connsiteX9" fmla="*/ 39380 w 231055"/>
                  <a:gd name="connsiteY9" fmla="*/ 0 h 357566"/>
                  <a:gd name="connsiteX10" fmla="*/ 39380 w 231055"/>
                  <a:gd name="connsiteY10" fmla="*/ 157252 h 357566"/>
                  <a:gd name="connsiteX11" fmla="*/ 191676 w 231055"/>
                  <a:gd name="connsiteY11" fmla="*/ 157252 h 357566"/>
                  <a:gd name="connsiteX12" fmla="*/ 191676 w 231055"/>
                  <a:gd name="connsiteY12" fmla="*/ 0 h 3575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31055" h="357566">
                    <a:moveTo>
                      <a:pt x="191676" y="0"/>
                    </a:moveTo>
                    <a:lnTo>
                      <a:pt x="231056" y="0"/>
                    </a:lnTo>
                    <a:lnTo>
                      <a:pt x="231056" y="357567"/>
                    </a:lnTo>
                    <a:lnTo>
                      <a:pt x="191676" y="357567"/>
                    </a:lnTo>
                    <a:lnTo>
                      <a:pt x="191676" y="196230"/>
                    </a:lnTo>
                    <a:lnTo>
                      <a:pt x="39380" y="196230"/>
                    </a:lnTo>
                    <a:lnTo>
                      <a:pt x="39380" y="357567"/>
                    </a:lnTo>
                    <a:lnTo>
                      <a:pt x="0" y="357567"/>
                    </a:lnTo>
                    <a:lnTo>
                      <a:pt x="0" y="0"/>
                    </a:lnTo>
                    <a:lnTo>
                      <a:pt x="39380" y="0"/>
                    </a:lnTo>
                    <a:lnTo>
                      <a:pt x="39380" y="157252"/>
                    </a:lnTo>
                    <a:lnTo>
                      <a:pt x="191676" y="157252"/>
                    </a:lnTo>
                    <a:lnTo>
                      <a:pt x="191676" y="0"/>
                    </a:lnTo>
                    <a:close/>
                  </a:path>
                </a:pathLst>
              </a:custGeom>
              <a:solidFill>
                <a:srgbClr val="1F2A44"/>
              </a:solidFill>
              <a:ln w="6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2315"/>
              </a:p>
            </p:txBody>
          </p:sp>
          <p:sp>
            <p:nvSpPr>
              <p:cNvPr id="52" name="Forma Livre: Forma 51">
                <a:extLst>
                  <a:ext uri="{FF2B5EF4-FFF2-40B4-BE49-F238E27FC236}">
                    <a16:creationId xmlns:a16="http://schemas.microsoft.com/office/drawing/2014/main" id="{F58B0FD0-98E9-4222-A610-8C40061B66C2}"/>
                  </a:ext>
                </a:extLst>
              </p:cNvPr>
              <p:cNvSpPr/>
              <p:nvPr/>
            </p:nvSpPr>
            <p:spPr>
              <a:xfrm>
                <a:off x="7249269" y="4061087"/>
                <a:ext cx="230787" cy="367880"/>
              </a:xfrm>
              <a:custGeom>
                <a:avLst/>
                <a:gdLst>
                  <a:gd name="connsiteX0" fmla="*/ 230788 w 230787"/>
                  <a:gd name="connsiteY0" fmla="*/ 246794 h 367880"/>
                  <a:gd name="connsiteX1" fmla="*/ 115394 w 230787"/>
                  <a:gd name="connsiteY1" fmla="*/ 367881 h 367880"/>
                  <a:gd name="connsiteX2" fmla="*/ 0 w 230787"/>
                  <a:gd name="connsiteY2" fmla="*/ 246794 h 367880"/>
                  <a:gd name="connsiteX3" fmla="*/ 0 w 230787"/>
                  <a:gd name="connsiteY3" fmla="*/ 121087 h 367880"/>
                  <a:gd name="connsiteX4" fmla="*/ 115394 w 230787"/>
                  <a:gd name="connsiteY4" fmla="*/ 0 h 367880"/>
                  <a:gd name="connsiteX5" fmla="*/ 230788 w 230787"/>
                  <a:gd name="connsiteY5" fmla="*/ 121087 h 367880"/>
                  <a:gd name="connsiteX6" fmla="*/ 230788 w 230787"/>
                  <a:gd name="connsiteY6" fmla="*/ 246794 h 367880"/>
                  <a:gd name="connsiteX7" fmla="*/ 191475 w 230787"/>
                  <a:gd name="connsiteY7" fmla="*/ 121087 h 367880"/>
                  <a:gd name="connsiteX8" fmla="*/ 115394 w 230787"/>
                  <a:gd name="connsiteY8" fmla="*/ 38844 h 367880"/>
                  <a:gd name="connsiteX9" fmla="*/ 39313 w 230787"/>
                  <a:gd name="connsiteY9" fmla="*/ 121087 h 367880"/>
                  <a:gd name="connsiteX10" fmla="*/ 39313 w 230787"/>
                  <a:gd name="connsiteY10" fmla="*/ 246794 h 367880"/>
                  <a:gd name="connsiteX11" fmla="*/ 115394 w 230787"/>
                  <a:gd name="connsiteY11" fmla="*/ 329037 h 367880"/>
                  <a:gd name="connsiteX12" fmla="*/ 191475 w 230787"/>
                  <a:gd name="connsiteY12" fmla="*/ 246794 h 367880"/>
                  <a:gd name="connsiteX13" fmla="*/ 191475 w 230787"/>
                  <a:gd name="connsiteY13" fmla="*/ 121087 h 3678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30787" h="367880">
                    <a:moveTo>
                      <a:pt x="230788" y="246794"/>
                    </a:moveTo>
                    <a:cubicBezTo>
                      <a:pt x="230788" y="321938"/>
                      <a:pt x="183840" y="367881"/>
                      <a:pt x="115394" y="367881"/>
                    </a:cubicBezTo>
                    <a:cubicBezTo>
                      <a:pt x="46948" y="367881"/>
                      <a:pt x="0" y="321938"/>
                      <a:pt x="0" y="246794"/>
                    </a:cubicBezTo>
                    <a:lnTo>
                      <a:pt x="0" y="121087"/>
                    </a:lnTo>
                    <a:cubicBezTo>
                      <a:pt x="0" y="45943"/>
                      <a:pt x="46948" y="0"/>
                      <a:pt x="115394" y="0"/>
                    </a:cubicBezTo>
                    <a:cubicBezTo>
                      <a:pt x="183840" y="0"/>
                      <a:pt x="230788" y="45943"/>
                      <a:pt x="230788" y="121087"/>
                    </a:cubicBezTo>
                    <a:lnTo>
                      <a:pt x="230788" y="246794"/>
                    </a:lnTo>
                    <a:close/>
                    <a:moveTo>
                      <a:pt x="191475" y="121087"/>
                    </a:moveTo>
                    <a:cubicBezTo>
                      <a:pt x="191475" y="67040"/>
                      <a:pt x="157788" y="38844"/>
                      <a:pt x="115394" y="38844"/>
                    </a:cubicBezTo>
                    <a:cubicBezTo>
                      <a:pt x="73000" y="38844"/>
                      <a:pt x="39313" y="66839"/>
                      <a:pt x="39313" y="121087"/>
                    </a:cubicBezTo>
                    <a:lnTo>
                      <a:pt x="39313" y="246794"/>
                    </a:lnTo>
                    <a:cubicBezTo>
                      <a:pt x="39313" y="300841"/>
                      <a:pt x="73000" y="329037"/>
                      <a:pt x="115394" y="329037"/>
                    </a:cubicBezTo>
                    <a:cubicBezTo>
                      <a:pt x="157788" y="329037"/>
                      <a:pt x="191475" y="301042"/>
                      <a:pt x="191475" y="246794"/>
                    </a:cubicBezTo>
                    <a:lnTo>
                      <a:pt x="191475" y="121087"/>
                    </a:lnTo>
                    <a:close/>
                  </a:path>
                </a:pathLst>
              </a:custGeom>
              <a:solidFill>
                <a:srgbClr val="1F2A44"/>
              </a:solidFill>
              <a:ln w="6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2315"/>
              </a:p>
            </p:txBody>
          </p:sp>
          <p:sp>
            <p:nvSpPr>
              <p:cNvPr id="53" name="Forma Livre: Forma 52">
                <a:extLst>
                  <a:ext uri="{FF2B5EF4-FFF2-40B4-BE49-F238E27FC236}">
                    <a16:creationId xmlns:a16="http://schemas.microsoft.com/office/drawing/2014/main" id="{EAFE4197-94CA-4EEB-9518-DAC7CDBB9C1C}"/>
                  </a:ext>
                </a:extLst>
              </p:cNvPr>
              <p:cNvSpPr/>
              <p:nvPr/>
            </p:nvSpPr>
            <p:spPr>
              <a:xfrm>
                <a:off x="7539327" y="4061087"/>
                <a:ext cx="230787" cy="367880"/>
              </a:xfrm>
              <a:custGeom>
                <a:avLst/>
                <a:gdLst>
                  <a:gd name="connsiteX0" fmla="*/ 230788 w 230787"/>
                  <a:gd name="connsiteY0" fmla="*/ 246794 h 367880"/>
                  <a:gd name="connsiteX1" fmla="*/ 115394 w 230787"/>
                  <a:gd name="connsiteY1" fmla="*/ 367881 h 367880"/>
                  <a:gd name="connsiteX2" fmla="*/ 0 w 230787"/>
                  <a:gd name="connsiteY2" fmla="*/ 246794 h 367880"/>
                  <a:gd name="connsiteX3" fmla="*/ 0 w 230787"/>
                  <a:gd name="connsiteY3" fmla="*/ 121087 h 367880"/>
                  <a:gd name="connsiteX4" fmla="*/ 115394 w 230787"/>
                  <a:gd name="connsiteY4" fmla="*/ 0 h 367880"/>
                  <a:gd name="connsiteX5" fmla="*/ 230788 w 230787"/>
                  <a:gd name="connsiteY5" fmla="*/ 121087 h 367880"/>
                  <a:gd name="connsiteX6" fmla="*/ 230788 w 230787"/>
                  <a:gd name="connsiteY6" fmla="*/ 246794 h 367880"/>
                  <a:gd name="connsiteX7" fmla="*/ 191408 w 230787"/>
                  <a:gd name="connsiteY7" fmla="*/ 121087 h 367880"/>
                  <a:gd name="connsiteX8" fmla="*/ 115327 w 230787"/>
                  <a:gd name="connsiteY8" fmla="*/ 38844 h 367880"/>
                  <a:gd name="connsiteX9" fmla="*/ 39246 w 230787"/>
                  <a:gd name="connsiteY9" fmla="*/ 121087 h 367880"/>
                  <a:gd name="connsiteX10" fmla="*/ 39246 w 230787"/>
                  <a:gd name="connsiteY10" fmla="*/ 246794 h 367880"/>
                  <a:gd name="connsiteX11" fmla="*/ 115327 w 230787"/>
                  <a:gd name="connsiteY11" fmla="*/ 329037 h 367880"/>
                  <a:gd name="connsiteX12" fmla="*/ 191408 w 230787"/>
                  <a:gd name="connsiteY12" fmla="*/ 246794 h 367880"/>
                  <a:gd name="connsiteX13" fmla="*/ 191408 w 230787"/>
                  <a:gd name="connsiteY13" fmla="*/ 121087 h 3678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30787" h="367880">
                    <a:moveTo>
                      <a:pt x="230788" y="246794"/>
                    </a:moveTo>
                    <a:cubicBezTo>
                      <a:pt x="230788" y="321938"/>
                      <a:pt x="183840" y="367881"/>
                      <a:pt x="115394" y="367881"/>
                    </a:cubicBezTo>
                    <a:cubicBezTo>
                      <a:pt x="46948" y="367881"/>
                      <a:pt x="0" y="321938"/>
                      <a:pt x="0" y="246794"/>
                    </a:cubicBezTo>
                    <a:lnTo>
                      <a:pt x="0" y="121087"/>
                    </a:lnTo>
                    <a:cubicBezTo>
                      <a:pt x="0" y="45943"/>
                      <a:pt x="46948" y="0"/>
                      <a:pt x="115394" y="0"/>
                    </a:cubicBezTo>
                    <a:cubicBezTo>
                      <a:pt x="183840" y="0"/>
                      <a:pt x="230788" y="45943"/>
                      <a:pt x="230788" y="121087"/>
                    </a:cubicBezTo>
                    <a:lnTo>
                      <a:pt x="230788" y="246794"/>
                    </a:lnTo>
                    <a:close/>
                    <a:moveTo>
                      <a:pt x="191408" y="121087"/>
                    </a:moveTo>
                    <a:cubicBezTo>
                      <a:pt x="191408" y="67040"/>
                      <a:pt x="157721" y="38844"/>
                      <a:pt x="115327" y="38844"/>
                    </a:cubicBezTo>
                    <a:cubicBezTo>
                      <a:pt x="72933" y="38844"/>
                      <a:pt x="39246" y="66839"/>
                      <a:pt x="39246" y="121087"/>
                    </a:cubicBezTo>
                    <a:lnTo>
                      <a:pt x="39246" y="246794"/>
                    </a:lnTo>
                    <a:cubicBezTo>
                      <a:pt x="39246" y="300841"/>
                      <a:pt x="72933" y="329037"/>
                      <a:pt x="115327" y="329037"/>
                    </a:cubicBezTo>
                    <a:cubicBezTo>
                      <a:pt x="157721" y="329037"/>
                      <a:pt x="191408" y="301042"/>
                      <a:pt x="191408" y="246794"/>
                    </a:cubicBezTo>
                    <a:lnTo>
                      <a:pt x="191408" y="121087"/>
                    </a:lnTo>
                    <a:close/>
                  </a:path>
                </a:pathLst>
              </a:custGeom>
              <a:solidFill>
                <a:srgbClr val="1F2A44"/>
              </a:solidFill>
              <a:ln w="6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2315"/>
              </a:p>
            </p:txBody>
          </p:sp>
          <p:sp>
            <p:nvSpPr>
              <p:cNvPr id="54" name="Forma Livre: Forma 53">
                <a:extLst>
                  <a:ext uri="{FF2B5EF4-FFF2-40B4-BE49-F238E27FC236}">
                    <a16:creationId xmlns:a16="http://schemas.microsoft.com/office/drawing/2014/main" id="{C68CDFD2-C2B8-4E3D-8CB9-95D9E0193287}"/>
                  </a:ext>
                </a:extLst>
              </p:cNvPr>
              <p:cNvSpPr/>
              <p:nvPr/>
            </p:nvSpPr>
            <p:spPr>
              <a:xfrm>
                <a:off x="7841575" y="4066244"/>
                <a:ext cx="203328" cy="357633"/>
              </a:xfrm>
              <a:custGeom>
                <a:avLst/>
                <a:gdLst>
                  <a:gd name="connsiteX0" fmla="*/ 0 w 203328"/>
                  <a:gd name="connsiteY0" fmla="*/ 0 h 357633"/>
                  <a:gd name="connsiteX1" fmla="*/ 39380 w 203328"/>
                  <a:gd name="connsiteY1" fmla="*/ 0 h 357633"/>
                  <a:gd name="connsiteX2" fmla="*/ 39380 w 203328"/>
                  <a:gd name="connsiteY2" fmla="*/ 318790 h 357633"/>
                  <a:gd name="connsiteX3" fmla="*/ 203329 w 203328"/>
                  <a:gd name="connsiteY3" fmla="*/ 318790 h 357633"/>
                  <a:gd name="connsiteX4" fmla="*/ 203329 w 203328"/>
                  <a:gd name="connsiteY4" fmla="*/ 357634 h 357633"/>
                  <a:gd name="connsiteX5" fmla="*/ 0 w 203328"/>
                  <a:gd name="connsiteY5" fmla="*/ 357634 h 357633"/>
                  <a:gd name="connsiteX6" fmla="*/ 0 w 203328"/>
                  <a:gd name="connsiteY6" fmla="*/ 0 h 3576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03328" h="357633">
                    <a:moveTo>
                      <a:pt x="0" y="0"/>
                    </a:moveTo>
                    <a:lnTo>
                      <a:pt x="39380" y="0"/>
                    </a:lnTo>
                    <a:lnTo>
                      <a:pt x="39380" y="318790"/>
                    </a:lnTo>
                    <a:lnTo>
                      <a:pt x="203329" y="318790"/>
                    </a:lnTo>
                    <a:lnTo>
                      <a:pt x="203329" y="357634"/>
                    </a:lnTo>
                    <a:lnTo>
                      <a:pt x="0" y="3576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F2A44"/>
              </a:solidFill>
              <a:ln w="6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2315"/>
              </a:p>
            </p:txBody>
          </p:sp>
        </p:grpSp>
        <p:grpSp>
          <p:nvGrpSpPr>
            <p:cNvPr id="29" name="Gráfico 3">
              <a:extLst>
                <a:ext uri="{FF2B5EF4-FFF2-40B4-BE49-F238E27FC236}">
                  <a16:creationId xmlns:a16="http://schemas.microsoft.com/office/drawing/2014/main" id="{E5524653-83F3-49D5-8031-4864D357661D}"/>
                </a:ext>
              </a:extLst>
            </p:cNvPr>
            <p:cNvGrpSpPr/>
            <p:nvPr/>
          </p:nvGrpSpPr>
          <p:grpSpPr>
            <a:xfrm>
              <a:off x="4147095" y="2502567"/>
              <a:ext cx="1925329" cy="1927272"/>
              <a:chOff x="4147095" y="2502567"/>
              <a:chExt cx="1925329" cy="1927272"/>
            </a:xfrm>
            <a:solidFill>
              <a:srgbClr val="D0D3D4"/>
            </a:solidFill>
          </p:grpSpPr>
          <p:sp>
            <p:nvSpPr>
              <p:cNvPr id="35" name="Forma Livre: Forma 34">
                <a:extLst>
                  <a:ext uri="{FF2B5EF4-FFF2-40B4-BE49-F238E27FC236}">
                    <a16:creationId xmlns:a16="http://schemas.microsoft.com/office/drawing/2014/main" id="{4FCF6A45-ACFC-4B59-916C-B6821E837EB4}"/>
                  </a:ext>
                </a:extLst>
              </p:cNvPr>
              <p:cNvSpPr/>
              <p:nvPr/>
            </p:nvSpPr>
            <p:spPr>
              <a:xfrm>
                <a:off x="4625615" y="3946899"/>
                <a:ext cx="482939" cy="482939"/>
              </a:xfrm>
              <a:custGeom>
                <a:avLst/>
                <a:gdLst>
                  <a:gd name="connsiteX0" fmla="*/ 0 w 482939"/>
                  <a:gd name="connsiteY0" fmla="*/ 482940 h 482939"/>
                  <a:gd name="connsiteX1" fmla="*/ 63490 w 482939"/>
                  <a:gd name="connsiteY1" fmla="*/ 482940 h 482939"/>
                  <a:gd name="connsiteX2" fmla="*/ 482940 w 482939"/>
                  <a:gd name="connsiteY2" fmla="*/ 482940 h 482939"/>
                  <a:gd name="connsiteX3" fmla="*/ 482940 w 482939"/>
                  <a:gd name="connsiteY3" fmla="*/ 0 h 482939"/>
                  <a:gd name="connsiteX4" fmla="*/ 0 w 482939"/>
                  <a:gd name="connsiteY4" fmla="*/ 482940 h 482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2939" h="482939">
                    <a:moveTo>
                      <a:pt x="0" y="482940"/>
                    </a:moveTo>
                    <a:lnTo>
                      <a:pt x="63490" y="482940"/>
                    </a:lnTo>
                    <a:lnTo>
                      <a:pt x="482940" y="482940"/>
                    </a:lnTo>
                    <a:lnTo>
                      <a:pt x="482940" y="0"/>
                    </a:lnTo>
                    <a:cubicBezTo>
                      <a:pt x="482873" y="266685"/>
                      <a:pt x="266618" y="482940"/>
                      <a:pt x="0" y="482940"/>
                    </a:cubicBezTo>
                    <a:close/>
                  </a:path>
                </a:pathLst>
              </a:custGeom>
              <a:solidFill>
                <a:srgbClr val="D0D3D4"/>
              </a:solidFill>
              <a:ln w="6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2315"/>
              </a:p>
            </p:txBody>
          </p:sp>
          <p:sp>
            <p:nvSpPr>
              <p:cNvPr id="36" name="Forma Livre: Forma 35">
                <a:extLst>
                  <a:ext uri="{FF2B5EF4-FFF2-40B4-BE49-F238E27FC236}">
                    <a16:creationId xmlns:a16="http://schemas.microsoft.com/office/drawing/2014/main" id="{4492F65B-6C4B-44A6-B62C-30AEE6019144}"/>
                  </a:ext>
                </a:extLst>
              </p:cNvPr>
              <p:cNvSpPr/>
              <p:nvPr/>
            </p:nvSpPr>
            <p:spPr>
              <a:xfrm>
                <a:off x="4147095" y="2502567"/>
                <a:ext cx="1925329" cy="1927137"/>
              </a:xfrm>
              <a:custGeom>
                <a:avLst/>
                <a:gdLst>
                  <a:gd name="connsiteX0" fmla="*/ 0 w 1925329"/>
                  <a:gd name="connsiteY0" fmla="*/ 0 h 1927137"/>
                  <a:gd name="connsiteX1" fmla="*/ 0 w 1925329"/>
                  <a:gd name="connsiteY1" fmla="*/ 961392 h 1927137"/>
                  <a:gd name="connsiteX2" fmla="*/ 478520 w 1925329"/>
                  <a:gd name="connsiteY2" fmla="*/ 961392 h 1927137"/>
                  <a:gd name="connsiteX3" fmla="*/ 552123 w 1925329"/>
                  <a:gd name="connsiteY3" fmla="*/ 966884 h 1927137"/>
                  <a:gd name="connsiteX4" fmla="*/ 687943 w 1925329"/>
                  <a:gd name="connsiteY4" fmla="*/ 1008876 h 1927137"/>
                  <a:gd name="connsiteX5" fmla="*/ 728863 w 1925329"/>
                  <a:gd name="connsiteY5" fmla="*/ 1031245 h 1927137"/>
                  <a:gd name="connsiteX6" fmla="*/ 785589 w 1925329"/>
                  <a:gd name="connsiteY6" fmla="*/ 1071696 h 1927137"/>
                  <a:gd name="connsiteX7" fmla="*/ 878815 w 1925329"/>
                  <a:gd name="connsiteY7" fmla="*/ 1174366 h 1927137"/>
                  <a:gd name="connsiteX8" fmla="*/ 902925 w 1925329"/>
                  <a:gd name="connsiteY8" fmla="*/ 1214281 h 1927137"/>
                  <a:gd name="connsiteX9" fmla="*/ 923285 w 1925329"/>
                  <a:gd name="connsiteY9" fmla="*/ 1256474 h 1927137"/>
                  <a:gd name="connsiteX10" fmla="*/ 945989 w 1925329"/>
                  <a:gd name="connsiteY10" fmla="*/ 1323648 h 1927137"/>
                  <a:gd name="connsiteX11" fmla="*/ 961259 w 1925329"/>
                  <a:gd name="connsiteY11" fmla="*/ 1444399 h 1927137"/>
                  <a:gd name="connsiteX12" fmla="*/ 961259 w 1925329"/>
                  <a:gd name="connsiteY12" fmla="*/ 1141750 h 1927137"/>
                  <a:gd name="connsiteX13" fmla="*/ 1261765 w 1925329"/>
                  <a:gd name="connsiteY13" fmla="*/ 1141750 h 1927137"/>
                  <a:gd name="connsiteX14" fmla="*/ 1261765 w 1925329"/>
                  <a:gd name="connsiteY14" fmla="*/ 1927138 h 1927137"/>
                  <a:gd name="connsiteX15" fmla="*/ 1925330 w 1925329"/>
                  <a:gd name="connsiteY15" fmla="*/ 1927138 h 1927137"/>
                  <a:gd name="connsiteX16" fmla="*/ 1925330 w 1925329"/>
                  <a:gd name="connsiteY16" fmla="*/ 1927138 h 1927137"/>
                  <a:gd name="connsiteX17" fmla="*/ 1925330 w 1925329"/>
                  <a:gd name="connsiteY17" fmla="*/ 0 h 1927137"/>
                  <a:gd name="connsiteX18" fmla="*/ 0 w 1925329"/>
                  <a:gd name="connsiteY18" fmla="*/ 0 h 19271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925329" h="1927137">
                    <a:moveTo>
                      <a:pt x="0" y="0"/>
                    </a:moveTo>
                    <a:lnTo>
                      <a:pt x="0" y="961392"/>
                    </a:lnTo>
                    <a:lnTo>
                      <a:pt x="478520" y="961392"/>
                    </a:lnTo>
                    <a:cubicBezTo>
                      <a:pt x="503500" y="961392"/>
                      <a:pt x="528146" y="963335"/>
                      <a:pt x="552123" y="966884"/>
                    </a:cubicBezTo>
                    <a:cubicBezTo>
                      <a:pt x="600008" y="974184"/>
                      <a:pt x="645750" y="988516"/>
                      <a:pt x="687943" y="1008876"/>
                    </a:cubicBezTo>
                    <a:cubicBezTo>
                      <a:pt x="701940" y="1015640"/>
                      <a:pt x="715804" y="1023074"/>
                      <a:pt x="728863" y="1031245"/>
                    </a:cubicBezTo>
                    <a:cubicBezTo>
                      <a:pt x="748687" y="1043300"/>
                      <a:pt x="767708" y="1056762"/>
                      <a:pt x="785589" y="1071696"/>
                    </a:cubicBezTo>
                    <a:cubicBezTo>
                      <a:pt x="821420" y="1101298"/>
                      <a:pt x="852763" y="1135856"/>
                      <a:pt x="878815" y="1174366"/>
                    </a:cubicBezTo>
                    <a:cubicBezTo>
                      <a:pt x="887522" y="1187157"/>
                      <a:pt x="895491" y="1200418"/>
                      <a:pt x="902925" y="1214281"/>
                    </a:cubicBezTo>
                    <a:cubicBezTo>
                      <a:pt x="910359" y="1227944"/>
                      <a:pt x="917124" y="1242142"/>
                      <a:pt x="923285" y="1256474"/>
                    </a:cubicBezTo>
                    <a:cubicBezTo>
                      <a:pt x="932527" y="1278106"/>
                      <a:pt x="940095" y="1300609"/>
                      <a:pt x="945989" y="1323648"/>
                    </a:cubicBezTo>
                    <a:cubicBezTo>
                      <a:pt x="955901" y="1362291"/>
                      <a:pt x="961259" y="1402742"/>
                      <a:pt x="961259" y="1444399"/>
                    </a:cubicBezTo>
                    <a:lnTo>
                      <a:pt x="961259" y="1141750"/>
                    </a:lnTo>
                    <a:lnTo>
                      <a:pt x="1261765" y="1141750"/>
                    </a:lnTo>
                    <a:lnTo>
                      <a:pt x="1261765" y="1927138"/>
                    </a:lnTo>
                    <a:lnTo>
                      <a:pt x="1925330" y="1927138"/>
                    </a:lnTo>
                    <a:lnTo>
                      <a:pt x="1925330" y="1927138"/>
                    </a:lnTo>
                    <a:lnTo>
                      <a:pt x="192533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0D3D4"/>
              </a:solidFill>
              <a:ln w="66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2315"/>
              </a:p>
            </p:txBody>
          </p:sp>
        </p:grpSp>
        <p:sp>
          <p:nvSpPr>
            <p:cNvPr id="30" name="Forma Livre: Forma 29">
              <a:extLst>
                <a:ext uri="{FF2B5EF4-FFF2-40B4-BE49-F238E27FC236}">
                  <a16:creationId xmlns:a16="http://schemas.microsoft.com/office/drawing/2014/main" id="{F2DC03AA-2F38-47AF-B9AF-C0F3A1DFA6ED}"/>
                </a:ext>
              </a:extLst>
            </p:cNvPr>
            <p:cNvSpPr/>
            <p:nvPr/>
          </p:nvSpPr>
          <p:spPr>
            <a:xfrm>
              <a:off x="5108488" y="3644317"/>
              <a:ext cx="300506" cy="785388"/>
            </a:xfrm>
            <a:custGeom>
              <a:avLst/>
              <a:gdLst>
                <a:gd name="connsiteX0" fmla="*/ 0 w 300506"/>
                <a:gd name="connsiteY0" fmla="*/ 0 h 785388"/>
                <a:gd name="connsiteX1" fmla="*/ 300506 w 300506"/>
                <a:gd name="connsiteY1" fmla="*/ 0 h 785388"/>
                <a:gd name="connsiteX2" fmla="*/ 300506 w 300506"/>
                <a:gd name="connsiteY2" fmla="*/ 785389 h 785388"/>
                <a:gd name="connsiteX3" fmla="*/ 0 w 300506"/>
                <a:gd name="connsiteY3" fmla="*/ 785389 h 785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0506" h="785388">
                  <a:moveTo>
                    <a:pt x="0" y="0"/>
                  </a:moveTo>
                  <a:lnTo>
                    <a:pt x="300506" y="0"/>
                  </a:lnTo>
                  <a:lnTo>
                    <a:pt x="300506" y="785389"/>
                  </a:lnTo>
                  <a:lnTo>
                    <a:pt x="0" y="785389"/>
                  </a:lnTo>
                  <a:close/>
                </a:path>
              </a:pathLst>
            </a:custGeom>
            <a:solidFill>
              <a:srgbClr val="1F2A44"/>
            </a:solidFill>
            <a:ln w="6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 sz="2315"/>
            </a:p>
          </p:txBody>
        </p:sp>
        <p:sp>
          <p:nvSpPr>
            <p:cNvPr id="31" name="Forma Livre: Forma 30">
              <a:extLst>
                <a:ext uri="{FF2B5EF4-FFF2-40B4-BE49-F238E27FC236}">
                  <a16:creationId xmlns:a16="http://schemas.microsoft.com/office/drawing/2014/main" id="{37E1BCD1-684C-4FEB-AAD4-241B26F42FB0}"/>
                </a:ext>
              </a:extLst>
            </p:cNvPr>
            <p:cNvSpPr/>
            <p:nvPr/>
          </p:nvSpPr>
          <p:spPr>
            <a:xfrm>
              <a:off x="4147095" y="2502299"/>
              <a:ext cx="960856" cy="961660"/>
            </a:xfrm>
            <a:custGeom>
              <a:avLst/>
              <a:gdLst>
                <a:gd name="connsiteX0" fmla="*/ 0 w 960856"/>
                <a:gd name="connsiteY0" fmla="*/ 268 h 961660"/>
                <a:gd name="connsiteX1" fmla="*/ 0 w 960856"/>
                <a:gd name="connsiteY1" fmla="*/ 961660 h 961660"/>
                <a:gd name="connsiteX2" fmla="*/ 480797 w 960856"/>
                <a:gd name="connsiteY2" fmla="*/ 961660 h 961660"/>
                <a:gd name="connsiteX3" fmla="*/ 60074 w 960856"/>
                <a:gd name="connsiteY3" fmla="*/ 540938 h 961660"/>
                <a:gd name="connsiteX4" fmla="*/ 480797 w 960856"/>
                <a:gd name="connsiteY4" fmla="*/ 119144 h 961660"/>
                <a:gd name="connsiteX5" fmla="*/ 960857 w 960856"/>
                <a:gd name="connsiteY5" fmla="*/ 119144 h 961660"/>
                <a:gd name="connsiteX6" fmla="*/ 960857 w 960856"/>
                <a:gd name="connsiteY6" fmla="*/ 0 h 961660"/>
                <a:gd name="connsiteX7" fmla="*/ 0 w 960856"/>
                <a:gd name="connsiteY7" fmla="*/ 0 h 961660"/>
                <a:gd name="connsiteX8" fmla="*/ 0 w 960856"/>
                <a:gd name="connsiteY8" fmla="*/ 268 h 961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0856" h="961660">
                  <a:moveTo>
                    <a:pt x="0" y="268"/>
                  </a:moveTo>
                  <a:lnTo>
                    <a:pt x="0" y="961660"/>
                  </a:lnTo>
                  <a:lnTo>
                    <a:pt x="480797" y="961660"/>
                  </a:lnTo>
                  <a:cubicBezTo>
                    <a:pt x="248535" y="961660"/>
                    <a:pt x="60074" y="773400"/>
                    <a:pt x="60074" y="540938"/>
                  </a:cubicBezTo>
                  <a:cubicBezTo>
                    <a:pt x="60074" y="308476"/>
                    <a:pt x="248335" y="119144"/>
                    <a:pt x="480797" y="119144"/>
                  </a:cubicBezTo>
                  <a:lnTo>
                    <a:pt x="960857" y="119144"/>
                  </a:lnTo>
                  <a:lnTo>
                    <a:pt x="960857" y="0"/>
                  </a:lnTo>
                  <a:lnTo>
                    <a:pt x="0" y="0"/>
                  </a:lnTo>
                  <a:lnTo>
                    <a:pt x="0" y="268"/>
                  </a:lnTo>
                  <a:close/>
                </a:path>
              </a:pathLst>
            </a:custGeom>
            <a:solidFill>
              <a:srgbClr val="1F2A44"/>
            </a:solidFill>
            <a:ln w="6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 sz="2315"/>
            </a:p>
          </p:txBody>
        </p:sp>
        <p:sp>
          <p:nvSpPr>
            <p:cNvPr id="32" name="Forma Livre: Forma 31">
              <a:extLst>
                <a:ext uri="{FF2B5EF4-FFF2-40B4-BE49-F238E27FC236}">
                  <a16:creationId xmlns:a16="http://schemas.microsoft.com/office/drawing/2014/main" id="{548491CD-670A-4F5E-A015-4CE3CB43252D}"/>
                </a:ext>
              </a:extLst>
            </p:cNvPr>
            <p:cNvSpPr/>
            <p:nvPr/>
          </p:nvSpPr>
          <p:spPr>
            <a:xfrm>
              <a:off x="4147095" y="3463959"/>
              <a:ext cx="961459" cy="965678"/>
            </a:xfrm>
            <a:custGeom>
              <a:avLst/>
              <a:gdLst>
                <a:gd name="connsiteX0" fmla="*/ 923486 w 961459"/>
                <a:gd name="connsiteY0" fmla="*/ 295082 h 965678"/>
                <a:gd name="connsiteX1" fmla="*/ 903126 w 961459"/>
                <a:gd name="connsiteY1" fmla="*/ 252889 h 965678"/>
                <a:gd name="connsiteX2" fmla="*/ 879016 w 961459"/>
                <a:gd name="connsiteY2" fmla="*/ 212973 h 965678"/>
                <a:gd name="connsiteX3" fmla="*/ 785790 w 961459"/>
                <a:gd name="connsiteY3" fmla="*/ 110304 h 965678"/>
                <a:gd name="connsiteX4" fmla="*/ 729064 w 961459"/>
                <a:gd name="connsiteY4" fmla="*/ 69853 h 965678"/>
                <a:gd name="connsiteX5" fmla="*/ 688144 w 961459"/>
                <a:gd name="connsiteY5" fmla="*/ 47484 h 965678"/>
                <a:gd name="connsiteX6" fmla="*/ 552324 w 961459"/>
                <a:gd name="connsiteY6" fmla="*/ 5492 h 965678"/>
                <a:gd name="connsiteX7" fmla="*/ 478721 w 961459"/>
                <a:gd name="connsiteY7" fmla="*/ 0 h 965678"/>
                <a:gd name="connsiteX8" fmla="*/ 0 w 961459"/>
                <a:gd name="connsiteY8" fmla="*/ 0 h 965678"/>
                <a:gd name="connsiteX9" fmla="*/ 0 w 961459"/>
                <a:gd name="connsiteY9" fmla="*/ 965679 h 965678"/>
                <a:gd name="connsiteX10" fmla="*/ 478520 w 961459"/>
                <a:gd name="connsiteY10" fmla="*/ 965679 h 965678"/>
                <a:gd name="connsiteX11" fmla="*/ 961459 w 961459"/>
                <a:gd name="connsiteY11" fmla="*/ 482739 h 965678"/>
                <a:gd name="connsiteX12" fmla="*/ 946190 w 961459"/>
                <a:gd name="connsiteY12" fmla="*/ 361988 h 965678"/>
                <a:gd name="connsiteX13" fmla="*/ 923486 w 961459"/>
                <a:gd name="connsiteY13" fmla="*/ 295082 h 965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61459" h="965678">
                  <a:moveTo>
                    <a:pt x="923486" y="295082"/>
                  </a:moveTo>
                  <a:cubicBezTo>
                    <a:pt x="917458" y="280750"/>
                    <a:pt x="910560" y="266552"/>
                    <a:pt x="903126" y="252889"/>
                  </a:cubicBezTo>
                  <a:cubicBezTo>
                    <a:pt x="895692" y="239227"/>
                    <a:pt x="887723" y="225966"/>
                    <a:pt x="879016" y="212973"/>
                  </a:cubicBezTo>
                  <a:cubicBezTo>
                    <a:pt x="852964" y="174531"/>
                    <a:pt x="821554" y="139906"/>
                    <a:pt x="785790" y="110304"/>
                  </a:cubicBezTo>
                  <a:cubicBezTo>
                    <a:pt x="767909" y="95570"/>
                    <a:pt x="748888" y="82109"/>
                    <a:pt x="729064" y="69853"/>
                  </a:cubicBezTo>
                  <a:cubicBezTo>
                    <a:pt x="715737" y="61883"/>
                    <a:pt x="702141" y="54449"/>
                    <a:pt x="688144" y="47484"/>
                  </a:cubicBezTo>
                  <a:cubicBezTo>
                    <a:pt x="645951" y="27124"/>
                    <a:pt x="600209" y="12725"/>
                    <a:pt x="552324" y="5492"/>
                  </a:cubicBezTo>
                  <a:cubicBezTo>
                    <a:pt x="528414" y="1741"/>
                    <a:pt x="503768" y="0"/>
                    <a:pt x="478721" y="0"/>
                  </a:cubicBezTo>
                  <a:lnTo>
                    <a:pt x="0" y="0"/>
                  </a:lnTo>
                  <a:lnTo>
                    <a:pt x="0" y="965679"/>
                  </a:lnTo>
                  <a:lnTo>
                    <a:pt x="478520" y="965679"/>
                  </a:lnTo>
                  <a:cubicBezTo>
                    <a:pt x="745138" y="965679"/>
                    <a:pt x="961459" y="749558"/>
                    <a:pt x="961459" y="482739"/>
                  </a:cubicBezTo>
                  <a:cubicBezTo>
                    <a:pt x="961459" y="441082"/>
                    <a:pt x="956169" y="400630"/>
                    <a:pt x="946190" y="361988"/>
                  </a:cubicBezTo>
                  <a:cubicBezTo>
                    <a:pt x="940162" y="339217"/>
                    <a:pt x="932527" y="316714"/>
                    <a:pt x="923486" y="295082"/>
                  </a:cubicBezTo>
                  <a:close/>
                </a:path>
              </a:pathLst>
            </a:custGeom>
            <a:solidFill>
              <a:srgbClr val="63B1BC"/>
            </a:solidFill>
            <a:ln w="6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 sz="2315"/>
            </a:p>
          </p:txBody>
        </p:sp>
        <p:sp>
          <p:nvSpPr>
            <p:cNvPr id="33" name="Forma Livre: Forma 32">
              <a:extLst>
                <a:ext uri="{FF2B5EF4-FFF2-40B4-BE49-F238E27FC236}">
                  <a16:creationId xmlns:a16="http://schemas.microsoft.com/office/drawing/2014/main" id="{903F241F-4902-4E71-B77C-504826DB752D}"/>
                </a:ext>
              </a:extLst>
            </p:cNvPr>
            <p:cNvSpPr/>
            <p:nvPr/>
          </p:nvSpPr>
          <p:spPr>
            <a:xfrm>
              <a:off x="5107952" y="2502567"/>
              <a:ext cx="964607" cy="961392"/>
            </a:xfrm>
            <a:custGeom>
              <a:avLst/>
              <a:gdLst>
                <a:gd name="connsiteX0" fmla="*/ 480462 w 964607"/>
                <a:gd name="connsiteY0" fmla="*/ 119144 h 961392"/>
                <a:gd name="connsiteX1" fmla="*/ 901854 w 964607"/>
                <a:gd name="connsiteY1" fmla="*/ 540536 h 961392"/>
                <a:gd name="connsiteX2" fmla="*/ 499214 w 964607"/>
                <a:gd name="connsiteY2" fmla="*/ 961392 h 961392"/>
                <a:gd name="connsiteX3" fmla="*/ 964607 w 964607"/>
                <a:gd name="connsiteY3" fmla="*/ 961392 h 961392"/>
                <a:gd name="connsiteX4" fmla="*/ 964607 w 964607"/>
                <a:gd name="connsiteY4" fmla="*/ 0 h 961392"/>
                <a:gd name="connsiteX5" fmla="*/ 0 w 964607"/>
                <a:gd name="connsiteY5" fmla="*/ 0 h 961392"/>
                <a:gd name="connsiteX6" fmla="*/ 0 w 964607"/>
                <a:gd name="connsiteY6" fmla="*/ 119144 h 961392"/>
                <a:gd name="connsiteX7" fmla="*/ 480462 w 964607"/>
                <a:gd name="connsiteY7" fmla="*/ 119144 h 961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64607" h="961392">
                  <a:moveTo>
                    <a:pt x="480462" y="119144"/>
                  </a:moveTo>
                  <a:cubicBezTo>
                    <a:pt x="713259" y="119144"/>
                    <a:pt x="901854" y="307806"/>
                    <a:pt x="901854" y="540536"/>
                  </a:cubicBezTo>
                  <a:cubicBezTo>
                    <a:pt x="901854" y="766904"/>
                    <a:pt x="723305" y="951682"/>
                    <a:pt x="499214" y="961392"/>
                  </a:cubicBezTo>
                  <a:lnTo>
                    <a:pt x="964607" y="961392"/>
                  </a:lnTo>
                  <a:lnTo>
                    <a:pt x="964607" y="0"/>
                  </a:lnTo>
                  <a:lnTo>
                    <a:pt x="0" y="0"/>
                  </a:lnTo>
                  <a:lnTo>
                    <a:pt x="0" y="119144"/>
                  </a:lnTo>
                  <a:lnTo>
                    <a:pt x="480462" y="119144"/>
                  </a:lnTo>
                  <a:close/>
                </a:path>
              </a:pathLst>
            </a:custGeom>
            <a:solidFill>
              <a:srgbClr val="63B1BC"/>
            </a:solidFill>
            <a:ln w="6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 sz="2315"/>
            </a:p>
          </p:txBody>
        </p:sp>
        <p:sp>
          <p:nvSpPr>
            <p:cNvPr id="34" name="Forma Livre: Forma 33">
              <a:extLst>
                <a:ext uri="{FF2B5EF4-FFF2-40B4-BE49-F238E27FC236}">
                  <a16:creationId xmlns:a16="http://schemas.microsoft.com/office/drawing/2014/main" id="{CD41DC1F-96E4-4BBB-9659-65EEE7864CF9}"/>
                </a:ext>
              </a:extLst>
            </p:cNvPr>
            <p:cNvSpPr/>
            <p:nvPr/>
          </p:nvSpPr>
          <p:spPr>
            <a:xfrm>
              <a:off x="5107952" y="2621778"/>
              <a:ext cx="901853" cy="842783"/>
            </a:xfrm>
            <a:custGeom>
              <a:avLst/>
              <a:gdLst>
                <a:gd name="connsiteX0" fmla="*/ 0 w 901853"/>
                <a:gd name="connsiteY0" fmla="*/ 842784 h 842783"/>
                <a:gd name="connsiteX1" fmla="*/ 480462 w 901853"/>
                <a:gd name="connsiteY1" fmla="*/ 842784 h 842783"/>
                <a:gd name="connsiteX2" fmla="*/ 901854 w 901853"/>
                <a:gd name="connsiteY2" fmla="*/ 421392 h 842783"/>
                <a:gd name="connsiteX3" fmla="*/ 480462 w 901853"/>
                <a:gd name="connsiteY3" fmla="*/ 0 h 842783"/>
                <a:gd name="connsiteX4" fmla="*/ 0 w 901853"/>
                <a:gd name="connsiteY4" fmla="*/ 0 h 842783"/>
                <a:gd name="connsiteX5" fmla="*/ 0 w 901853"/>
                <a:gd name="connsiteY5" fmla="*/ 842784 h 842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1853" h="842783">
                  <a:moveTo>
                    <a:pt x="0" y="842784"/>
                  </a:moveTo>
                  <a:lnTo>
                    <a:pt x="480462" y="842784"/>
                  </a:lnTo>
                  <a:cubicBezTo>
                    <a:pt x="713259" y="842784"/>
                    <a:pt x="901854" y="654122"/>
                    <a:pt x="901854" y="421392"/>
                  </a:cubicBezTo>
                  <a:cubicBezTo>
                    <a:pt x="901854" y="188662"/>
                    <a:pt x="713192" y="0"/>
                    <a:pt x="480462" y="0"/>
                  </a:cubicBezTo>
                  <a:lnTo>
                    <a:pt x="0" y="0"/>
                  </a:lnTo>
                  <a:lnTo>
                    <a:pt x="0" y="842784"/>
                  </a:lnTo>
                  <a:close/>
                </a:path>
              </a:pathLst>
            </a:custGeom>
            <a:solidFill>
              <a:srgbClr val="1F2A44"/>
            </a:solidFill>
            <a:ln w="6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 sz="2315"/>
            </a:p>
          </p:txBody>
        </p:sp>
      </p:grpSp>
      <p:sp>
        <p:nvSpPr>
          <p:cNvPr id="55" name="Espaço Reservado para Texto 16">
            <a:extLst>
              <a:ext uri="{FF2B5EF4-FFF2-40B4-BE49-F238E27FC236}">
                <a16:creationId xmlns:a16="http://schemas.microsoft.com/office/drawing/2014/main" id="{03D44D8D-BDC8-4458-A5BA-7E0F63A0655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609936" y="2397404"/>
            <a:ext cx="6223081" cy="2592388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lang="pt-BR" b="1" dirty="0">
                <a:solidFill>
                  <a:schemeClr val="accent1"/>
                </a:solidFill>
                <a:latin typeface="+mj-lt"/>
              </a:defRPr>
            </a:lvl1pPr>
            <a:lvl2pPr algn="ctr">
              <a:buNone/>
              <a:defRPr b="1">
                <a:solidFill>
                  <a:schemeClr val="bg1"/>
                </a:solidFill>
                <a:latin typeface="Exo 2" pitchFamily="50" charset="0"/>
              </a:defRPr>
            </a:lvl2pPr>
            <a:lvl3pPr algn="ctr">
              <a:buNone/>
              <a:defRPr b="1">
                <a:solidFill>
                  <a:schemeClr val="bg1"/>
                </a:solidFill>
                <a:latin typeface="Exo 2" pitchFamily="50" charset="0"/>
              </a:defRPr>
            </a:lvl3pPr>
            <a:lvl4pPr algn="ctr">
              <a:buNone/>
              <a:defRPr b="1">
                <a:solidFill>
                  <a:schemeClr val="bg1"/>
                </a:solidFill>
                <a:latin typeface="Exo 2" pitchFamily="50" charset="0"/>
              </a:defRPr>
            </a:lvl4pPr>
            <a:lvl5pPr algn="ctr">
              <a:buNone/>
              <a:defRPr b="1">
                <a:solidFill>
                  <a:schemeClr val="bg1"/>
                </a:solidFill>
                <a:latin typeface="Exo 2" pitchFamily="50" charset="0"/>
              </a:defRPr>
            </a:lvl5pPr>
          </a:lstStyle>
          <a:p>
            <a:pPr lvl="0"/>
            <a:r>
              <a:rPr lang="pt-BR" dirty="0"/>
              <a:t>Clique para editar o texto de agradecimento.</a:t>
            </a:r>
          </a:p>
        </p:txBody>
      </p:sp>
    </p:spTree>
    <p:extLst>
      <p:ext uri="{BB962C8B-B14F-4D97-AF65-F5344CB8AC3E}">
        <p14:creationId xmlns:p14="http://schemas.microsoft.com/office/powerpoint/2010/main" val="3715972108"/>
      </p:ext>
    </p:extLst>
  </p:cSld>
  <p:clrMapOvr>
    <a:masterClrMapping/>
  </p:clrMapOvr>
  <p:hf hdr="0" ftr="0" dt="0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radecimen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Texto 3">
            <a:extLst>
              <a:ext uri="{FF2B5EF4-FFF2-40B4-BE49-F238E27FC236}">
                <a16:creationId xmlns:a16="http://schemas.microsoft.com/office/drawing/2014/main" id="{B493B770-55E6-43B1-B9F4-696DF3471AD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6485" y="4014935"/>
            <a:ext cx="6129571" cy="56564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308"/>
              </a:lnSpc>
              <a:buNone/>
              <a:defRPr sz="2756" b="1">
                <a:solidFill>
                  <a:schemeClr val="accent1"/>
                </a:solidFill>
              </a:defRPr>
            </a:lvl1pPr>
            <a:lvl2pPr marL="0" indent="0">
              <a:lnSpc>
                <a:spcPts val="3308"/>
              </a:lnSpc>
              <a:buFont typeface="Arial" panose="020B0604020202020204" pitchFamily="34" charset="0"/>
              <a:buNone/>
              <a:defRPr sz="2756">
                <a:solidFill>
                  <a:schemeClr val="accent1"/>
                </a:solidFill>
              </a:defRPr>
            </a:lvl2pPr>
          </a:lstStyle>
          <a:p>
            <a:pPr lvl="0"/>
            <a:r>
              <a:rPr lang="pt-BR" dirty="0"/>
              <a:t>Nome da pessoa Líder Pedagógica</a:t>
            </a:r>
          </a:p>
        </p:txBody>
      </p:sp>
      <p:sp>
        <p:nvSpPr>
          <p:cNvPr id="6" name="Espaço Reservado para Texto 6">
            <a:extLst>
              <a:ext uri="{FF2B5EF4-FFF2-40B4-BE49-F238E27FC236}">
                <a16:creationId xmlns:a16="http://schemas.microsoft.com/office/drawing/2014/main" id="{8A27DA18-7DF1-4FA0-92AA-DEE398030F5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485" y="4892673"/>
            <a:ext cx="6129571" cy="52075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5">
                <a:solidFill>
                  <a:schemeClr val="accent1"/>
                </a:solidFill>
              </a:defRPr>
            </a:lvl1pPr>
            <a:lvl2pPr marL="504063" indent="0">
              <a:buNone/>
              <a:defRPr/>
            </a:lvl2pPr>
          </a:lstStyle>
          <a:p>
            <a:pPr lvl="0"/>
            <a:r>
              <a:rPr lang="pt-BR" dirty="0"/>
              <a:t>E-mail de contato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3DF5246F-4A9A-49C0-A464-F0A40BCED461}"/>
              </a:ext>
            </a:extLst>
          </p:cNvPr>
          <p:cNvSpPr txBox="1"/>
          <p:nvPr userDrawn="1"/>
        </p:nvSpPr>
        <p:spPr>
          <a:xfrm>
            <a:off x="406485" y="1762680"/>
            <a:ext cx="6195964" cy="1449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pt-BR" sz="5513" b="1" dirty="0">
                <a:solidFill>
                  <a:schemeClr val="accent1"/>
                </a:solidFill>
                <a:latin typeface="+mj-lt"/>
              </a:rPr>
              <a:t>Agradeço</a:t>
            </a:r>
            <a:r>
              <a:rPr lang="pt-BR" sz="4410" b="1" dirty="0">
                <a:solidFill>
                  <a:schemeClr val="accent1"/>
                </a:solidFill>
                <a:latin typeface="+mj-lt"/>
              </a:rPr>
              <a:t> </a:t>
            </a:r>
          </a:p>
          <a:p>
            <a:pPr>
              <a:lnSpc>
                <a:spcPct val="100000"/>
              </a:lnSpc>
            </a:pPr>
            <a:r>
              <a:rPr lang="pt-BR" sz="3308" b="1" spc="0" dirty="0">
                <a:solidFill>
                  <a:schemeClr val="accent1"/>
                </a:solidFill>
                <a:latin typeface="+mj-lt"/>
              </a:rPr>
              <a:t>a sua atenção!</a:t>
            </a:r>
          </a:p>
        </p:txBody>
      </p:sp>
      <p:sp>
        <p:nvSpPr>
          <p:cNvPr id="8" name="Espaço Reservado para Texto 6">
            <a:extLst>
              <a:ext uri="{FF2B5EF4-FFF2-40B4-BE49-F238E27FC236}">
                <a16:creationId xmlns:a16="http://schemas.microsoft.com/office/drawing/2014/main" id="{63FCE42D-50A4-4295-BA1C-8D9B238FBF6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06485" y="5681696"/>
            <a:ext cx="6129571" cy="52075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5">
                <a:solidFill>
                  <a:schemeClr val="accent1"/>
                </a:solidFill>
              </a:defRPr>
            </a:lvl1pPr>
            <a:lvl2pPr marL="504063" indent="0">
              <a:buNone/>
              <a:defRPr/>
            </a:lvl2pPr>
          </a:lstStyle>
          <a:p>
            <a:pPr lvl="0"/>
            <a:r>
              <a:rPr lang="pt-BR" dirty="0"/>
              <a:t>Telefone/Celular</a:t>
            </a:r>
          </a:p>
        </p:txBody>
      </p:sp>
    </p:spTree>
    <p:extLst>
      <p:ext uri="{BB962C8B-B14F-4D97-AF65-F5344CB8AC3E}">
        <p14:creationId xmlns:p14="http://schemas.microsoft.com/office/powerpoint/2010/main" val="95494736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D">
    <p:bg>
      <p:bgPr>
        <a:solidFill>
          <a:srgbClr val="F4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A5EF2F37-C3DF-432C-9422-17A32F757608}"/>
              </a:ext>
            </a:extLst>
          </p:cNvPr>
          <p:cNvSpPr txBox="1"/>
          <p:nvPr userDrawn="1"/>
        </p:nvSpPr>
        <p:spPr>
          <a:xfrm>
            <a:off x="378083" y="378064"/>
            <a:ext cx="12686784" cy="601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308" b="1" dirty="0">
                <a:solidFill>
                  <a:srgbClr val="0762C8"/>
                </a:solidFill>
              </a:rPr>
              <a:t>Identidade Visual Básica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0C189279-FD9A-4B7A-9390-2D304103E6B3}"/>
              </a:ext>
            </a:extLst>
          </p:cNvPr>
          <p:cNvSpPr txBox="1"/>
          <p:nvPr userDrawn="1"/>
        </p:nvSpPr>
        <p:spPr>
          <a:xfrm>
            <a:off x="285346" y="1816577"/>
            <a:ext cx="4158383" cy="431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5" b="1" dirty="0"/>
              <a:t>Paleta de cores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F95D5862-3EF1-4672-8D14-7BDFF86D303A}"/>
              </a:ext>
            </a:extLst>
          </p:cNvPr>
          <p:cNvSpPr/>
          <p:nvPr userDrawn="1"/>
        </p:nvSpPr>
        <p:spPr>
          <a:xfrm>
            <a:off x="378083" y="2796553"/>
            <a:ext cx="725253" cy="725215"/>
          </a:xfrm>
          <a:prstGeom prst="rect">
            <a:avLst/>
          </a:prstGeom>
          <a:solidFill>
            <a:schemeClr val="accent3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315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35A3DE3B-5A7E-41D1-AC9C-704CADEB16FB}"/>
              </a:ext>
            </a:extLst>
          </p:cNvPr>
          <p:cNvSpPr txBox="1"/>
          <p:nvPr userDrawn="1"/>
        </p:nvSpPr>
        <p:spPr>
          <a:xfrm>
            <a:off x="1388683" y="2853756"/>
            <a:ext cx="1866371" cy="6014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54" b="1" i="0" u="none" strike="noStrike" baseline="0" dirty="0">
                <a:solidFill>
                  <a:srgbClr val="1F2A44"/>
                </a:solidFill>
                <a:latin typeface="+mn-lt"/>
              </a:rPr>
              <a:t>HEX</a:t>
            </a:r>
            <a:r>
              <a:rPr lang="pt-BR" sz="1654" b="0" i="0" u="none" strike="noStrike" baseline="0" dirty="0">
                <a:solidFill>
                  <a:srgbClr val="1F2A44"/>
                </a:solidFill>
                <a:latin typeface="+mn-lt"/>
              </a:rPr>
              <a:t> #63B1BC</a:t>
            </a:r>
          </a:p>
          <a:p>
            <a:r>
              <a:rPr lang="pt-BR" sz="1654" b="1" i="0" u="none" strike="noStrike" baseline="0" dirty="0">
                <a:solidFill>
                  <a:srgbClr val="1F2A44"/>
                </a:solidFill>
                <a:latin typeface="+mn-lt"/>
              </a:rPr>
              <a:t>RGB</a:t>
            </a:r>
            <a:r>
              <a:rPr lang="pt-BR" sz="1654" b="0" i="0" u="none" strike="noStrike" baseline="0" dirty="0">
                <a:solidFill>
                  <a:srgbClr val="1F2A44"/>
                </a:solidFill>
                <a:latin typeface="+mn-lt"/>
              </a:rPr>
              <a:t> 99 177 188</a:t>
            </a:r>
            <a:endParaRPr lang="pt-BR" sz="1654" dirty="0">
              <a:latin typeface="+mn-lt"/>
            </a:endParaRP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195A106A-FB7E-4C62-B3E3-37DDB8E824BE}"/>
              </a:ext>
            </a:extLst>
          </p:cNvPr>
          <p:cNvSpPr/>
          <p:nvPr userDrawn="1"/>
        </p:nvSpPr>
        <p:spPr>
          <a:xfrm>
            <a:off x="406617" y="3958803"/>
            <a:ext cx="725253" cy="725215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315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5EE6FADB-AE54-4131-8A04-9141995D9D9D}"/>
              </a:ext>
            </a:extLst>
          </p:cNvPr>
          <p:cNvSpPr txBox="1"/>
          <p:nvPr userDrawn="1"/>
        </p:nvSpPr>
        <p:spPr>
          <a:xfrm>
            <a:off x="1417217" y="4016007"/>
            <a:ext cx="1721585" cy="6014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54" b="1" i="0" u="none" strike="noStrike" baseline="0" dirty="0">
                <a:solidFill>
                  <a:srgbClr val="1F2A44"/>
                </a:solidFill>
                <a:latin typeface="+mn-lt"/>
              </a:rPr>
              <a:t>HEX</a:t>
            </a:r>
            <a:r>
              <a:rPr lang="pt-BR" sz="1654" b="0" i="0" u="none" strike="noStrike" baseline="0" dirty="0">
                <a:solidFill>
                  <a:srgbClr val="1F2A44"/>
                </a:solidFill>
                <a:latin typeface="+mn-lt"/>
              </a:rPr>
              <a:t> #1F2A44</a:t>
            </a:r>
          </a:p>
          <a:p>
            <a:r>
              <a:rPr lang="pt-BR" sz="1654" b="1" i="0" u="none" strike="noStrike" baseline="0" dirty="0">
                <a:solidFill>
                  <a:srgbClr val="1F2A44"/>
                </a:solidFill>
                <a:latin typeface="+mn-lt"/>
              </a:rPr>
              <a:t>RGB</a:t>
            </a:r>
            <a:r>
              <a:rPr lang="pt-BR" sz="1654" b="0" i="0" u="none" strike="noStrike" baseline="0" dirty="0">
                <a:solidFill>
                  <a:srgbClr val="1F2A44"/>
                </a:solidFill>
                <a:latin typeface="+mn-lt"/>
              </a:rPr>
              <a:t> 31 42 68</a:t>
            </a:r>
            <a:endParaRPr lang="pt-BR" sz="1654" dirty="0">
              <a:latin typeface="+mn-lt"/>
            </a:endParaRP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F08F867A-CCE4-4D53-906F-9BAA42DC47F3}"/>
              </a:ext>
            </a:extLst>
          </p:cNvPr>
          <p:cNvSpPr/>
          <p:nvPr userDrawn="1"/>
        </p:nvSpPr>
        <p:spPr>
          <a:xfrm>
            <a:off x="416128" y="5108448"/>
            <a:ext cx="725253" cy="725215"/>
          </a:xfrm>
          <a:prstGeom prst="rect">
            <a:avLst/>
          </a:prstGeom>
          <a:solidFill>
            <a:schemeClr val="accent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315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CCCB1CD6-14AA-42DE-9288-FA9FAF43E139}"/>
              </a:ext>
            </a:extLst>
          </p:cNvPr>
          <p:cNvSpPr txBox="1"/>
          <p:nvPr userDrawn="1"/>
        </p:nvSpPr>
        <p:spPr>
          <a:xfrm>
            <a:off x="1426728" y="5165651"/>
            <a:ext cx="1968355" cy="6014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54" b="1" i="0" u="none" strike="noStrike" baseline="0" dirty="0">
                <a:solidFill>
                  <a:srgbClr val="1F2A44"/>
                </a:solidFill>
                <a:latin typeface="+mn-lt"/>
              </a:rPr>
              <a:t>HEX</a:t>
            </a:r>
            <a:r>
              <a:rPr lang="pt-BR" sz="1654" b="0" i="0" u="none" strike="noStrike" baseline="0" dirty="0">
                <a:solidFill>
                  <a:srgbClr val="1F2A44"/>
                </a:solidFill>
                <a:latin typeface="+mn-lt"/>
              </a:rPr>
              <a:t> #D0D3D4</a:t>
            </a:r>
          </a:p>
          <a:p>
            <a:r>
              <a:rPr lang="pt-BR" sz="1654" b="1" i="0" u="none" strike="noStrike" baseline="0" dirty="0">
                <a:solidFill>
                  <a:srgbClr val="1F2A44"/>
                </a:solidFill>
                <a:latin typeface="+mn-lt"/>
              </a:rPr>
              <a:t>RGB</a:t>
            </a:r>
            <a:r>
              <a:rPr lang="pt-BR" sz="1654" b="0" i="0" u="none" strike="noStrike" baseline="0" dirty="0">
                <a:solidFill>
                  <a:srgbClr val="1F2A44"/>
                </a:solidFill>
                <a:latin typeface="+mn-lt"/>
              </a:rPr>
              <a:t> 208 211 211</a:t>
            </a:r>
            <a:endParaRPr lang="pt-BR" sz="1654" dirty="0">
              <a:latin typeface="+mn-lt"/>
            </a:endParaRP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78496C1E-E176-40DB-9888-DE926E6549D9}"/>
              </a:ext>
            </a:extLst>
          </p:cNvPr>
          <p:cNvSpPr/>
          <p:nvPr userDrawn="1"/>
        </p:nvSpPr>
        <p:spPr>
          <a:xfrm>
            <a:off x="416128" y="6258093"/>
            <a:ext cx="725253" cy="725215"/>
          </a:xfrm>
          <a:prstGeom prst="rect">
            <a:avLst/>
          </a:prstGeom>
          <a:solidFill>
            <a:schemeClr val="accent6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315"/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7B1AFCDC-9DEE-4DA0-985A-AE83E46DA1CB}"/>
              </a:ext>
            </a:extLst>
          </p:cNvPr>
          <p:cNvSpPr txBox="1"/>
          <p:nvPr userDrawn="1"/>
        </p:nvSpPr>
        <p:spPr>
          <a:xfrm>
            <a:off x="1426729" y="6315297"/>
            <a:ext cx="1721585" cy="6014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54" b="1" i="0" u="none" strike="noStrike" baseline="0" dirty="0">
                <a:solidFill>
                  <a:srgbClr val="1F2A44"/>
                </a:solidFill>
                <a:latin typeface="+mn-lt"/>
              </a:rPr>
              <a:t>HEX</a:t>
            </a:r>
            <a:r>
              <a:rPr lang="pt-BR" sz="1654" b="0" i="0" u="none" strike="noStrike" baseline="0" dirty="0">
                <a:solidFill>
                  <a:srgbClr val="1F2A44"/>
                </a:solidFill>
                <a:latin typeface="+mn-lt"/>
              </a:rPr>
              <a:t> #0762C8</a:t>
            </a:r>
          </a:p>
          <a:p>
            <a:r>
              <a:rPr lang="pt-BR" sz="1654" b="1" i="0" u="none" strike="noStrike" baseline="0" dirty="0">
                <a:solidFill>
                  <a:srgbClr val="1F2A44"/>
                </a:solidFill>
                <a:latin typeface="+mn-lt"/>
              </a:rPr>
              <a:t>RGB</a:t>
            </a:r>
            <a:r>
              <a:rPr lang="pt-BR" sz="1654" b="0" i="0" u="none" strike="noStrike" baseline="0" dirty="0">
                <a:solidFill>
                  <a:srgbClr val="1F2A44"/>
                </a:solidFill>
                <a:latin typeface="+mn-lt"/>
              </a:rPr>
              <a:t> 7 98 200</a:t>
            </a:r>
            <a:endParaRPr lang="pt-BR" sz="1654" dirty="0">
              <a:latin typeface="+mn-lt"/>
            </a:endParaRPr>
          </a:p>
        </p:txBody>
      </p:sp>
      <p:sp>
        <p:nvSpPr>
          <p:cNvPr id="26" name="Retângulo 25">
            <a:extLst>
              <a:ext uri="{FF2B5EF4-FFF2-40B4-BE49-F238E27FC236}">
                <a16:creationId xmlns:a16="http://schemas.microsoft.com/office/drawing/2014/main" id="{DD27E8A5-2332-4440-86D5-5AB436593F1D}"/>
              </a:ext>
            </a:extLst>
          </p:cNvPr>
          <p:cNvSpPr/>
          <p:nvPr userDrawn="1"/>
        </p:nvSpPr>
        <p:spPr>
          <a:xfrm>
            <a:off x="3699452" y="2796553"/>
            <a:ext cx="725253" cy="725215"/>
          </a:xfrm>
          <a:prstGeom prst="rect">
            <a:avLst/>
          </a:prstGeom>
          <a:solidFill>
            <a:schemeClr val="accent4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315"/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D25F11C5-5F7D-4713-88CB-679A20F340D0}"/>
              </a:ext>
            </a:extLst>
          </p:cNvPr>
          <p:cNvSpPr txBox="1"/>
          <p:nvPr userDrawn="1"/>
        </p:nvSpPr>
        <p:spPr>
          <a:xfrm>
            <a:off x="4691029" y="2853757"/>
            <a:ext cx="1913929" cy="6014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54" b="1" i="0" u="none" strike="noStrike" baseline="0" dirty="0">
                <a:solidFill>
                  <a:srgbClr val="1F2A44"/>
                </a:solidFill>
                <a:latin typeface="+mn-lt"/>
              </a:rPr>
              <a:t>HEX</a:t>
            </a:r>
            <a:r>
              <a:rPr lang="pt-BR" sz="1654" b="0" i="0" u="none" strike="noStrike" baseline="0" dirty="0">
                <a:solidFill>
                  <a:srgbClr val="1F2A44"/>
                </a:solidFill>
                <a:latin typeface="+mn-lt"/>
              </a:rPr>
              <a:t> #ED145B</a:t>
            </a:r>
          </a:p>
          <a:p>
            <a:r>
              <a:rPr lang="pt-BR" sz="1654" b="1" i="0" u="none" strike="noStrike" baseline="0" dirty="0">
                <a:solidFill>
                  <a:srgbClr val="1F2A44"/>
                </a:solidFill>
                <a:latin typeface="+mn-lt"/>
              </a:rPr>
              <a:t>RGB</a:t>
            </a:r>
            <a:r>
              <a:rPr lang="pt-BR" sz="1654" b="0" i="0" u="none" strike="noStrike" baseline="0" dirty="0">
                <a:solidFill>
                  <a:srgbClr val="1F2A44"/>
                </a:solidFill>
                <a:latin typeface="+mn-lt"/>
              </a:rPr>
              <a:t> 237 20 91</a:t>
            </a:r>
            <a:endParaRPr lang="pt-BR" sz="1654" dirty="0">
              <a:latin typeface="+mn-lt"/>
            </a:endParaRPr>
          </a:p>
        </p:txBody>
      </p:sp>
      <p:sp>
        <p:nvSpPr>
          <p:cNvPr id="28" name="Retângulo 27">
            <a:extLst>
              <a:ext uri="{FF2B5EF4-FFF2-40B4-BE49-F238E27FC236}">
                <a16:creationId xmlns:a16="http://schemas.microsoft.com/office/drawing/2014/main" id="{56C4980A-A3E5-48A5-AB4A-07A82AD9B56C}"/>
              </a:ext>
            </a:extLst>
          </p:cNvPr>
          <p:cNvSpPr/>
          <p:nvPr userDrawn="1"/>
        </p:nvSpPr>
        <p:spPr>
          <a:xfrm>
            <a:off x="3699452" y="3958803"/>
            <a:ext cx="725253" cy="725215"/>
          </a:xfrm>
          <a:prstGeom prst="rect">
            <a:avLst/>
          </a:prstGeom>
          <a:solidFill>
            <a:schemeClr val="accent5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315"/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A25C2B33-E048-40B5-B122-C60205B1DDC5}"/>
              </a:ext>
            </a:extLst>
          </p:cNvPr>
          <p:cNvSpPr txBox="1"/>
          <p:nvPr userDrawn="1"/>
        </p:nvSpPr>
        <p:spPr>
          <a:xfrm>
            <a:off x="4719564" y="4016006"/>
            <a:ext cx="1875884" cy="6014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54" b="1" i="0" u="none" strike="noStrike" baseline="0" dirty="0">
                <a:solidFill>
                  <a:srgbClr val="1F2A44"/>
                </a:solidFill>
                <a:latin typeface="+mn-lt"/>
              </a:rPr>
              <a:t>HEX</a:t>
            </a:r>
            <a:r>
              <a:rPr lang="pt-BR" sz="1654" b="0" i="0" u="none" strike="noStrike" baseline="0" dirty="0">
                <a:solidFill>
                  <a:srgbClr val="1F2A44"/>
                </a:solidFill>
                <a:latin typeface="+mn-lt"/>
              </a:rPr>
              <a:t> #EFB661</a:t>
            </a:r>
          </a:p>
          <a:p>
            <a:r>
              <a:rPr lang="pt-BR" sz="1654" b="1" i="0" u="none" strike="noStrike" baseline="0" dirty="0">
                <a:solidFill>
                  <a:srgbClr val="1F2A44"/>
                </a:solidFill>
                <a:latin typeface="+mn-lt"/>
              </a:rPr>
              <a:t>RGB</a:t>
            </a:r>
            <a:r>
              <a:rPr lang="pt-BR" sz="1654" b="0" i="0" u="none" strike="noStrike" baseline="0" dirty="0">
                <a:solidFill>
                  <a:srgbClr val="1F2A44"/>
                </a:solidFill>
                <a:latin typeface="+mn-lt"/>
              </a:rPr>
              <a:t> 239 182 97</a:t>
            </a:r>
            <a:endParaRPr lang="pt-BR" sz="1654" dirty="0">
              <a:latin typeface="+mn-lt"/>
            </a:endParaRPr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3621BD66-2147-445F-B95E-D96C8E6E644E}"/>
              </a:ext>
            </a:extLst>
          </p:cNvPr>
          <p:cNvSpPr/>
          <p:nvPr userDrawn="1"/>
        </p:nvSpPr>
        <p:spPr>
          <a:xfrm>
            <a:off x="3699452" y="5108448"/>
            <a:ext cx="725253" cy="725215"/>
          </a:xfrm>
          <a:prstGeom prst="rect">
            <a:avLst/>
          </a:prstGeom>
          <a:solidFill>
            <a:srgbClr val="63666A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315"/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EBF10436-21C6-4B1F-823A-07D19200D442}"/>
              </a:ext>
            </a:extLst>
          </p:cNvPr>
          <p:cNvSpPr txBox="1"/>
          <p:nvPr userDrawn="1"/>
        </p:nvSpPr>
        <p:spPr>
          <a:xfrm>
            <a:off x="4729075" y="5165651"/>
            <a:ext cx="1875884" cy="6014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54" b="1" i="0" u="none" strike="noStrike" baseline="0" dirty="0">
                <a:solidFill>
                  <a:srgbClr val="1F2A44"/>
                </a:solidFill>
                <a:latin typeface="+mn-lt"/>
              </a:rPr>
              <a:t>HEX</a:t>
            </a:r>
            <a:r>
              <a:rPr lang="pt-BR" sz="1654" b="0" i="0" u="none" strike="noStrike" baseline="0" dirty="0">
                <a:solidFill>
                  <a:srgbClr val="1F2A44"/>
                </a:solidFill>
                <a:latin typeface="+mn-lt"/>
              </a:rPr>
              <a:t> #63666A</a:t>
            </a:r>
          </a:p>
          <a:p>
            <a:r>
              <a:rPr lang="pt-BR" sz="1654" b="1" i="0" u="none" strike="noStrike" baseline="0" dirty="0">
                <a:solidFill>
                  <a:srgbClr val="1F2A44"/>
                </a:solidFill>
                <a:latin typeface="+mn-lt"/>
              </a:rPr>
              <a:t>RGB</a:t>
            </a:r>
            <a:r>
              <a:rPr lang="pt-BR" sz="1654" b="0" i="0" u="none" strike="noStrike" baseline="0" dirty="0">
                <a:solidFill>
                  <a:srgbClr val="1F2A44"/>
                </a:solidFill>
                <a:latin typeface="+mn-lt"/>
              </a:rPr>
              <a:t> 99 102 106</a:t>
            </a:r>
            <a:endParaRPr lang="pt-BR" sz="1654" dirty="0">
              <a:latin typeface="+mn-lt"/>
            </a:endParaRPr>
          </a:p>
        </p:txBody>
      </p:sp>
      <p:cxnSp>
        <p:nvCxnSpPr>
          <p:cNvPr id="43" name="Conector reto 42">
            <a:extLst>
              <a:ext uri="{FF2B5EF4-FFF2-40B4-BE49-F238E27FC236}">
                <a16:creationId xmlns:a16="http://schemas.microsoft.com/office/drawing/2014/main" id="{4816410E-D2E9-45C9-BAF3-8179306838DC}"/>
              </a:ext>
            </a:extLst>
          </p:cNvPr>
          <p:cNvCxnSpPr/>
          <p:nvPr userDrawn="1"/>
        </p:nvCxnSpPr>
        <p:spPr>
          <a:xfrm>
            <a:off x="6595447" y="1890316"/>
            <a:ext cx="0" cy="5292884"/>
          </a:xfrm>
          <a:prstGeom prst="line">
            <a:avLst/>
          </a:prstGeom>
          <a:ln w="38100">
            <a:solidFill>
              <a:srgbClr val="6366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28E25A67-9179-46F0-A60F-E153A3B8D6EB}"/>
              </a:ext>
            </a:extLst>
          </p:cNvPr>
          <p:cNvSpPr txBox="1"/>
          <p:nvPr userDrawn="1"/>
        </p:nvSpPr>
        <p:spPr>
          <a:xfrm>
            <a:off x="6847502" y="1816577"/>
            <a:ext cx="4065646" cy="431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5" b="1" dirty="0"/>
              <a:t>Imagens</a:t>
            </a: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467D14B3-6013-492E-888B-1CF1C3976445}"/>
              </a:ext>
            </a:extLst>
          </p:cNvPr>
          <p:cNvSpPr txBox="1"/>
          <p:nvPr userDrawn="1"/>
        </p:nvSpPr>
        <p:spPr>
          <a:xfrm>
            <a:off x="6847503" y="2799571"/>
            <a:ext cx="6061216" cy="2467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54" i="0" dirty="0"/>
              <a:t>Evite utilizar imagens em baixa qualidade ou que contenham marca d’água. Aqui estão alguns sites de bancos de imagens gratuitos:</a:t>
            </a:r>
          </a:p>
          <a:p>
            <a:endParaRPr lang="pt-BR" sz="1654" i="0" dirty="0">
              <a:solidFill>
                <a:srgbClr val="0762C8"/>
              </a:solidFill>
            </a:endParaRPr>
          </a:p>
          <a:p>
            <a:r>
              <a:rPr lang="pt-BR" sz="1764" i="0" dirty="0">
                <a:solidFill>
                  <a:srgbClr val="0762C8"/>
                </a:solidFill>
                <a:effectLst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https://unsplash.com</a:t>
            </a:r>
            <a:endParaRPr lang="pt-BR" sz="1764" i="0" dirty="0">
              <a:solidFill>
                <a:srgbClr val="0762C8"/>
              </a:solidFill>
              <a:effectLst/>
            </a:endParaRPr>
          </a:p>
          <a:p>
            <a:endParaRPr lang="pt-BR" sz="1764" dirty="0">
              <a:solidFill>
                <a:srgbClr val="0762C8"/>
              </a:solidFill>
            </a:endParaRPr>
          </a:p>
          <a:p>
            <a:r>
              <a:rPr lang="pt-BR" sz="1764" i="0" dirty="0">
                <a:solidFill>
                  <a:srgbClr val="0762C8"/>
                </a:solidFill>
                <a:effectLst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https://visualhunt.com</a:t>
            </a:r>
            <a:endParaRPr lang="pt-BR" sz="1764" i="0" dirty="0">
              <a:solidFill>
                <a:srgbClr val="0762C8"/>
              </a:solidFill>
              <a:effectLst/>
            </a:endParaRPr>
          </a:p>
          <a:p>
            <a:endParaRPr lang="pt-BR" sz="1764" dirty="0">
              <a:solidFill>
                <a:srgbClr val="0762C8"/>
              </a:solidFill>
            </a:endParaRPr>
          </a:p>
          <a:p>
            <a:r>
              <a:rPr lang="pt-BR" sz="1764" i="0" dirty="0">
                <a:solidFill>
                  <a:srgbClr val="0762C8"/>
                </a:solidFill>
                <a:effectLst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https://www.pexels.com/pt-br/</a:t>
            </a:r>
            <a:endParaRPr lang="pt-BR" sz="1654" i="0" dirty="0"/>
          </a:p>
        </p:txBody>
      </p:sp>
    </p:spTree>
    <p:extLst>
      <p:ext uri="{BB962C8B-B14F-4D97-AF65-F5344CB8AC3E}">
        <p14:creationId xmlns:p14="http://schemas.microsoft.com/office/powerpoint/2010/main" val="20565190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D">
    <p:bg>
      <p:bgPr>
        <a:solidFill>
          <a:srgbClr val="F4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A5EF2F37-C3DF-432C-9422-17A32F757608}"/>
              </a:ext>
            </a:extLst>
          </p:cNvPr>
          <p:cNvSpPr txBox="1"/>
          <p:nvPr userDrawn="1"/>
        </p:nvSpPr>
        <p:spPr>
          <a:xfrm>
            <a:off x="378083" y="378064"/>
            <a:ext cx="12686784" cy="601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308" b="1" dirty="0">
                <a:solidFill>
                  <a:srgbClr val="0762C8"/>
                </a:solidFill>
              </a:rPr>
              <a:t>Identidade Visual Básica</a:t>
            </a:r>
          </a:p>
        </p:txBody>
      </p: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DCC16001-BE79-4EA6-9528-124384800A86}"/>
              </a:ext>
            </a:extLst>
          </p:cNvPr>
          <p:cNvSpPr txBox="1"/>
          <p:nvPr userDrawn="1"/>
        </p:nvSpPr>
        <p:spPr>
          <a:xfrm>
            <a:off x="285346" y="1816577"/>
            <a:ext cx="4158383" cy="431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5" b="1" dirty="0"/>
              <a:t>Galeria PowerPoint</a:t>
            </a:r>
          </a:p>
        </p:txBody>
      </p: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907215B5-BAEB-4B7F-83C7-3868DDC78031}"/>
              </a:ext>
            </a:extLst>
          </p:cNvPr>
          <p:cNvSpPr txBox="1"/>
          <p:nvPr userDrawn="1"/>
        </p:nvSpPr>
        <p:spPr>
          <a:xfrm>
            <a:off x="378083" y="2799571"/>
            <a:ext cx="6061216" cy="1619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54" dirty="0"/>
              <a:t>O PowerPoint tem sua própria galeria de imagens, ícones e ilustrações, inclusive, alguns desses itens podem ser editados</a:t>
            </a:r>
            <a:r>
              <a:rPr lang="pt-BR" sz="1654" i="0" dirty="0"/>
              <a:t>.</a:t>
            </a:r>
          </a:p>
          <a:p>
            <a:endParaRPr lang="pt-BR" sz="1654" i="0" dirty="0"/>
          </a:p>
          <a:p>
            <a:r>
              <a:rPr lang="pt-BR" sz="1654" i="0" dirty="0"/>
              <a:t>Para utilizá-los basta ir na aba INSERIR e clicar em ÍCONES, a galeria será aberta e você poderá fazer uma busca rápida.</a:t>
            </a:r>
          </a:p>
          <a:p>
            <a:endParaRPr lang="pt-BR" sz="1654" i="0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57B3EAB-57D5-4F0A-A9B9-9A625434C34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62531" y="4511873"/>
            <a:ext cx="4092320" cy="2671327"/>
          </a:xfrm>
          <a:prstGeom prst="rect">
            <a:avLst/>
          </a:prstGeom>
        </p:spPr>
      </p:pic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C690E6C2-3EB5-47A5-8551-E0EC21A04C7B}"/>
              </a:ext>
            </a:extLst>
          </p:cNvPr>
          <p:cNvCxnSpPr/>
          <p:nvPr userDrawn="1"/>
        </p:nvCxnSpPr>
        <p:spPr>
          <a:xfrm>
            <a:off x="6595447" y="1890316"/>
            <a:ext cx="0" cy="5292884"/>
          </a:xfrm>
          <a:prstGeom prst="line">
            <a:avLst/>
          </a:prstGeom>
          <a:ln w="38100">
            <a:solidFill>
              <a:srgbClr val="6366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>
            <a:extLst>
              <a:ext uri="{FF2B5EF4-FFF2-40B4-BE49-F238E27FC236}">
                <a16:creationId xmlns:a16="http://schemas.microsoft.com/office/drawing/2014/main" id="{2909C1D9-CBF2-4F45-A978-ED6E012197FC}"/>
              </a:ext>
            </a:extLst>
          </p:cNvPr>
          <p:cNvSpPr txBox="1"/>
          <p:nvPr userDrawn="1"/>
        </p:nvSpPr>
        <p:spPr>
          <a:xfrm>
            <a:off x="6847504" y="2799570"/>
            <a:ext cx="6061216" cy="1619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54" i="0" dirty="0"/>
              <a:t>Também é possível pesquisar imagens na internet, vá até a aba INSERIR e clique em IMAGENS, depois em IMAGENS ONLINE...</a:t>
            </a:r>
          </a:p>
          <a:p>
            <a:endParaRPr lang="pt-BR" sz="1654" i="0" dirty="0"/>
          </a:p>
          <a:p>
            <a:r>
              <a:rPr lang="pt-BR" sz="1654" i="0" dirty="0"/>
              <a:t>Uma galeria de imagens será aberta.</a:t>
            </a:r>
          </a:p>
          <a:p>
            <a:endParaRPr lang="pt-BR" sz="1654" i="0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ECBBBD7-2D40-40A7-92C5-970A5629059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784254" y="4428393"/>
            <a:ext cx="4187715" cy="2796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036495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kg Cinza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163278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ma Parte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áfico 9">
            <a:extLst>
              <a:ext uri="{FF2B5EF4-FFF2-40B4-BE49-F238E27FC236}">
                <a16:creationId xmlns:a16="http://schemas.microsoft.com/office/drawing/2014/main" id="{75D9BFF1-A327-4C30-A50A-11C8C775981F}"/>
              </a:ext>
            </a:extLst>
          </p:cNvPr>
          <p:cNvGrpSpPr/>
          <p:nvPr userDrawn="1"/>
        </p:nvGrpSpPr>
        <p:grpSpPr>
          <a:xfrm>
            <a:off x="0" y="0"/>
            <a:ext cx="13442950" cy="7561263"/>
            <a:chOff x="0" y="0"/>
            <a:chExt cx="12192000" cy="6858000"/>
          </a:xfrm>
        </p:grpSpPr>
        <p:sp>
          <p:nvSpPr>
            <p:cNvPr id="12" name="Forma Livre: Forma 11">
              <a:extLst>
                <a:ext uri="{FF2B5EF4-FFF2-40B4-BE49-F238E27FC236}">
                  <a16:creationId xmlns:a16="http://schemas.microsoft.com/office/drawing/2014/main" id="{821F96BE-2C53-42C6-A892-76F70D13E71A}"/>
                </a:ext>
              </a:extLst>
            </p:cNvPr>
            <p:cNvSpPr/>
            <p:nvPr/>
          </p:nvSpPr>
          <p:spPr>
            <a:xfrm>
              <a:off x="0" y="0"/>
              <a:ext cx="340359" cy="1903729"/>
            </a:xfrm>
            <a:custGeom>
              <a:avLst/>
              <a:gdLst>
                <a:gd name="connsiteX0" fmla="*/ 288925 w 340359"/>
                <a:gd name="connsiteY0" fmla="*/ 0 h 1903729"/>
                <a:gd name="connsiteX1" fmla="*/ 0 w 340359"/>
                <a:gd name="connsiteY1" fmla="*/ 0 h 1903729"/>
                <a:gd name="connsiteX2" fmla="*/ 0 w 340359"/>
                <a:gd name="connsiteY2" fmla="*/ 1903730 h 1903729"/>
                <a:gd name="connsiteX3" fmla="*/ 340360 w 340359"/>
                <a:gd name="connsiteY3" fmla="*/ 544195 h 1903729"/>
                <a:gd name="connsiteX4" fmla="*/ 288925 w 340359"/>
                <a:gd name="connsiteY4" fmla="*/ 0 h 1903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0359" h="1903729">
                  <a:moveTo>
                    <a:pt x="288925" y="0"/>
                  </a:moveTo>
                  <a:lnTo>
                    <a:pt x="0" y="0"/>
                  </a:lnTo>
                  <a:lnTo>
                    <a:pt x="0" y="1903730"/>
                  </a:lnTo>
                  <a:cubicBezTo>
                    <a:pt x="217170" y="1498600"/>
                    <a:pt x="340360" y="1035685"/>
                    <a:pt x="340360" y="544195"/>
                  </a:cubicBezTo>
                  <a:cubicBezTo>
                    <a:pt x="340360" y="358140"/>
                    <a:pt x="322580" y="175895"/>
                    <a:pt x="288925" y="0"/>
                  </a:cubicBezTo>
                  <a:close/>
                </a:path>
              </a:pathLst>
            </a:custGeom>
            <a:solidFill>
              <a:srgbClr val="63B1BC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 sz="2315"/>
            </a:p>
          </p:txBody>
        </p:sp>
        <p:sp>
          <p:nvSpPr>
            <p:cNvPr id="13" name="Forma Livre: Forma 12">
              <a:extLst>
                <a:ext uri="{FF2B5EF4-FFF2-40B4-BE49-F238E27FC236}">
                  <a16:creationId xmlns:a16="http://schemas.microsoft.com/office/drawing/2014/main" id="{ED96F3BE-70F5-4F59-B05B-154E72F7DC75}"/>
                </a:ext>
              </a:extLst>
            </p:cNvPr>
            <p:cNvSpPr/>
            <p:nvPr/>
          </p:nvSpPr>
          <p:spPr>
            <a:xfrm>
              <a:off x="6089015" y="0"/>
              <a:ext cx="4686935" cy="355600"/>
            </a:xfrm>
            <a:custGeom>
              <a:avLst/>
              <a:gdLst>
                <a:gd name="connsiteX0" fmla="*/ 0 w 4686935"/>
                <a:gd name="connsiteY0" fmla="*/ 0 h 355600"/>
                <a:gd name="connsiteX1" fmla="*/ 4686935 w 4686935"/>
                <a:gd name="connsiteY1" fmla="*/ 0 h 355600"/>
                <a:gd name="connsiteX2" fmla="*/ 4686935 w 4686935"/>
                <a:gd name="connsiteY2" fmla="*/ 355600 h 355600"/>
                <a:gd name="connsiteX3" fmla="*/ 0 w 4686935"/>
                <a:gd name="connsiteY3" fmla="*/ 355600 h 355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86935" h="355600">
                  <a:moveTo>
                    <a:pt x="0" y="0"/>
                  </a:moveTo>
                  <a:lnTo>
                    <a:pt x="4686935" y="0"/>
                  </a:lnTo>
                  <a:lnTo>
                    <a:pt x="4686935" y="355600"/>
                  </a:lnTo>
                  <a:lnTo>
                    <a:pt x="0" y="355600"/>
                  </a:lnTo>
                  <a:close/>
                </a:path>
              </a:pathLst>
            </a:custGeom>
            <a:solidFill>
              <a:schemeClr val="accent2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 sz="2315"/>
            </a:p>
          </p:txBody>
        </p:sp>
        <p:sp>
          <p:nvSpPr>
            <p:cNvPr id="14" name="Forma Livre: Forma 13">
              <a:extLst>
                <a:ext uri="{FF2B5EF4-FFF2-40B4-BE49-F238E27FC236}">
                  <a16:creationId xmlns:a16="http://schemas.microsoft.com/office/drawing/2014/main" id="{9A9F142E-470E-4B64-AFA4-A6CACDD6A850}"/>
                </a:ext>
              </a:extLst>
            </p:cNvPr>
            <p:cNvSpPr/>
            <p:nvPr/>
          </p:nvSpPr>
          <p:spPr>
            <a:xfrm>
              <a:off x="11851640" y="650875"/>
              <a:ext cx="340359" cy="2769234"/>
            </a:xfrm>
            <a:custGeom>
              <a:avLst/>
              <a:gdLst>
                <a:gd name="connsiteX0" fmla="*/ 0 w 340359"/>
                <a:gd name="connsiteY0" fmla="*/ 0 h 2769234"/>
                <a:gd name="connsiteX1" fmla="*/ 0 w 340359"/>
                <a:gd name="connsiteY1" fmla="*/ 2769235 h 2769234"/>
                <a:gd name="connsiteX2" fmla="*/ 340360 w 340359"/>
                <a:gd name="connsiteY2" fmla="*/ 2769235 h 2769234"/>
                <a:gd name="connsiteX3" fmla="*/ 340360 w 340359"/>
                <a:gd name="connsiteY3" fmla="*/ 1149350 h 2769234"/>
                <a:gd name="connsiteX4" fmla="*/ 0 w 340359"/>
                <a:gd name="connsiteY4" fmla="*/ 0 h 2769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0359" h="2769234">
                  <a:moveTo>
                    <a:pt x="0" y="0"/>
                  </a:moveTo>
                  <a:lnTo>
                    <a:pt x="0" y="2769235"/>
                  </a:lnTo>
                  <a:lnTo>
                    <a:pt x="340360" y="2769235"/>
                  </a:lnTo>
                  <a:lnTo>
                    <a:pt x="340360" y="1149350"/>
                  </a:lnTo>
                  <a:cubicBezTo>
                    <a:pt x="140970" y="809625"/>
                    <a:pt x="19685" y="417830"/>
                    <a:pt x="0" y="0"/>
                  </a:cubicBezTo>
                  <a:close/>
                </a:path>
              </a:pathLst>
            </a:custGeom>
            <a:solidFill>
              <a:srgbClr val="63B1BC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 sz="2315"/>
            </a:p>
          </p:txBody>
        </p:sp>
        <p:sp>
          <p:nvSpPr>
            <p:cNvPr id="15" name="Forma Livre: Forma 14">
              <a:extLst>
                <a:ext uri="{FF2B5EF4-FFF2-40B4-BE49-F238E27FC236}">
                  <a16:creationId xmlns:a16="http://schemas.microsoft.com/office/drawing/2014/main" id="{D2840D94-54E1-47AC-B67E-79E5790AAC83}"/>
                </a:ext>
              </a:extLst>
            </p:cNvPr>
            <p:cNvSpPr/>
            <p:nvPr/>
          </p:nvSpPr>
          <p:spPr>
            <a:xfrm>
              <a:off x="11848465" y="0"/>
              <a:ext cx="343534" cy="1800225"/>
            </a:xfrm>
            <a:custGeom>
              <a:avLst/>
              <a:gdLst>
                <a:gd name="connsiteX0" fmla="*/ 343535 w 343534"/>
                <a:gd name="connsiteY0" fmla="*/ 1800225 h 1800225"/>
                <a:gd name="connsiteX1" fmla="*/ 343535 w 343534"/>
                <a:gd name="connsiteY1" fmla="*/ 0 h 1800225"/>
                <a:gd name="connsiteX2" fmla="*/ 0 w 343534"/>
                <a:gd name="connsiteY2" fmla="*/ 0 h 1800225"/>
                <a:gd name="connsiteX3" fmla="*/ 0 w 343534"/>
                <a:gd name="connsiteY3" fmla="*/ 531495 h 1800225"/>
                <a:gd name="connsiteX4" fmla="*/ 2540 w 343534"/>
                <a:gd name="connsiteY4" fmla="*/ 650875 h 1800225"/>
                <a:gd name="connsiteX5" fmla="*/ 2540 w 343534"/>
                <a:gd name="connsiteY5" fmla="*/ 643255 h 1800225"/>
                <a:gd name="connsiteX6" fmla="*/ 343535 w 343534"/>
                <a:gd name="connsiteY6" fmla="*/ 1800225 h 1800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3534" h="1800225">
                  <a:moveTo>
                    <a:pt x="343535" y="1800225"/>
                  </a:moveTo>
                  <a:lnTo>
                    <a:pt x="343535" y="0"/>
                  </a:lnTo>
                  <a:lnTo>
                    <a:pt x="0" y="0"/>
                  </a:lnTo>
                  <a:lnTo>
                    <a:pt x="0" y="531495"/>
                  </a:lnTo>
                  <a:cubicBezTo>
                    <a:pt x="0" y="571500"/>
                    <a:pt x="1270" y="611505"/>
                    <a:pt x="2540" y="650875"/>
                  </a:cubicBezTo>
                  <a:lnTo>
                    <a:pt x="2540" y="643255"/>
                  </a:lnTo>
                  <a:cubicBezTo>
                    <a:pt x="21590" y="1064260"/>
                    <a:pt x="143510" y="1457960"/>
                    <a:pt x="343535" y="1800225"/>
                  </a:cubicBezTo>
                  <a:close/>
                </a:path>
              </a:pathLst>
            </a:custGeom>
            <a:solidFill>
              <a:schemeClr val="accent2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 sz="2315" dirty="0"/>
            </a:p>
          </p:txBody>
        </p:sp>
        <p:sp>
          <p:nvSpPr>
            <p:cNvPr id="16" name="Forma Livre: Forma 15">
              <a:extLst>
                <a:ext uri="{FF2B5EF4-FFF2-40B4-BE49-F238E27FC236}">
                  <a16:creationId xmlns:a16="http://schemas.microsoft.com/office/drawing/2014/main" id="{9AB0CA85-465B-456F-AAE5-E60A58579A0D}"/>
                </a:ext>
              </a:extLst>
            </p:cNvPr>
            <p:cNvSpPr/>
            <p:nvPr/>
          </p:nvSpPr>
          <p:spPr>
            <a:xfrm>
              <a:off x="11851640" y="643890"/>
              <a:ext cx="340359" cy="1156334"/>
            </a:xfrm>
            <a:custGeom>
              <a:avLst/>
              <a:gdLst>
                <a:gd name="connsiteX0" fmla="*/ 340360 w 340359"/>
                <a:gd name="connsiteY0" fmla="*/ 1156335 h 1156334"/>
                <a:gd name="connsiteX1" fmla="*/ 0 w 340359"/>
                <a:gd name="connsiteY1" fmla="*/ 0 h 1156334"/>
                <a:gd name="connsiteX2" fmla="*/ 0 w 340359"/>
                <a:gd name="connsiteY2" fmla="*/ 7620 h 1156334"/>
                <a:gd name="connsiteX3" fmla="*/ 340360 w 340359"/>
                <a:gd name="connsiteY3" fmla="*/ 1156335 h 1156334"/>
                <a:gd name="connsiteX4" fmla="*/ 340360 w 340359"/>
                <a:gd name="connsiteY4" fmla="*/ 1156335 h 1156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0359" h="1156334">
                  <a:moveTo>
                    <a:pt x="340360" y="1156335"/>
                  </a:moveTo>
                  <a:cubicBezTo>
                    <a:pt x="140335" y="814070"/>
                    <a:pt x="18415" y="420370"/>
                    <a:pt x="0" y="0"/>
                  </a:cubicBezTo>
                  <a:lnTo>
                    <a:pt x="0" y="7620"/>
                  </a:lnTo>
                  <a:cubicBezTo>
                    <a:pt x="19685" y="424815"/>
                    <a:pt x="140970" y="816610"/>
                    <a:pt x="340360" y="1156335"/>
                  </a:cubicBezTo>
                  <a:lnTo>
                    <a:pt x="340360" y="1156335"/>
                  </a:lnTo>
                  <a:close/>
                </a:path>
              </a:pathLst>
            </a:custGeom>
            <a:solidFill>
              <a:srgbClr val="1F2A44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 sz="2315"/>
            </a:p>
          </p:txBody>
        </p:sp>
        <p:sp>
          <p:nvSpPr>
            <p:cNvPr id="17" name="Forma Livre: Forma 16">
              <a:extLst>
                <a:ext uri="{FF2B5EF4-FFF2-40B4-BE49-F238E27FC236}">
                  <a16:creationId xmlns:a16="http://schemas.microsoft.com/office/drawing/2014/main" id="{906A1E5E-E1A2-45B6-91D4-19CA362DA2C4}"/>
                </a:ext>
              </a:extLst>
            </p:cNvPr>
            <p:cNvSpPr/>
            <p:nvPr/>
          </p:nvSpPr>
          <p:spPr>
            <a:xfrm>
              <a:off x="11851640" y="4954270"/>
              <a:ext cx="340359" cy="1903729"/>
            </a:xfrm>
            <a:custGeom>
              <a:avLst/>
              <a:gdLst>
                <a:gd name="connsiteX0" fmla="*/ 51435 w 340359"/>
                <a:gd name="connsiteY0" fmla="*/ 1903730 h 1903729"/>
                <a:gd name="connsiteX1" fmla="*/ 340360 w 340359"/>
                <a:gd name="connsiteY1" fmla="*/ 1903730 h 1903729"/>
                <a:gd name="connsiteX2" fmla="*/ 340360 w 340359"/>
                <a:gd name="connsiteY2" fmla="*/ 0 h 1903729"/>
                <a:gd name="connsiteX3" fmla="*/ 0 w 340359"/>
                <a:gd name="connsiteY3" fmla="*/ 1360170 h 1903729"/>
                <a:gd name="connsiteX4" fmla="*/ 51435 w 340359"/>
                <a:gd name="connsiteY4" fmla="*/ 1903730 h 1903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0359" h="1903729">
                  <a:moveTo>
                    <a:pt x="51435" y="1903730"/>
                  </a:moveTo>
                  <a:lnTo>
                    <a:pt x="340360" y="1903730"/>
                  </a:lnTo>
                  <a:lnTo>
                    <a:pt x="340360" y="0"/>
                  </a:lnTo>
                  <a:cubicBezTo>
                    <a:pt x="123190" y="405130"/>
                    <a:pt x="0" y="868045"/>
                    <a:pt x="0" y="1360170"/>
                  </a:cubicBezTo>
                  <a:cubicBezTo>
                    <a:pt x="0" y="1545590"/>
                    <a:pt x="17780" y="1727835"/>
                    <a:pt x="51435" y="1903730"/>
                  </a:cubicBezTo>
                  <a:close/>
                </a:path>
              </a:pathLst>
            </a:custGeom>
            <a:solidFill>
              <a:srgbClr val="63B1BC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 sz="2315"/>
            </a:p>
          </p:txBody>
        </p:sp>
        <p:sp>
          <p:nvSpPr>
            <p:cNvPr id="19" name="Forma Livre: Forma 18">
              <a:extLst>
                <a:ext uri="{FF2B5EF4-FFF2-40B4-BE49-F238E27FC236}">
                  <a16:creationId xmlns:a16="http://schemas.microsoft.com/office/drawing/2014/main" id="{ED19CBC0-3C90-42AD-BF27-002FBA43364E}"/>
                </a:ext>
              </a:extLst>
            </p:cNvPr>
            <p:cNvSpPr/>
            <p:nvPr/>
          </p:nvSpPr>
          <p:spPr>
            <a:xfrm>
              <a:off x="1416050" y="6502400"/>
              <a:ext cx="4686935" cy="355600"/>
            </a:xfrm>
            <a:custGeom>
              <a:avLst/>
              <a:gdLst>
                <a:gd name="connsiteX0" fmla="*/ 0 w 4686935"/>
                <a:gd name="connsiteY0" fmla="*/ 0 h 355600"/>
                <a:gd name="connsiteX1" fmla="*/ 4686935 w 4686935"/>
                <a:gd name="connsiteY1" fmla="*/ 0 h 355600"/>
                <a:gd name="connsiteX2" fmla="*/ 4686935 w 4686935"/>
                <a:gd name="connsiteY2" fmla="*/ 355600 h 355600"/>
                <a:gd name="connsiteX3" fmla="*/ 0 w 4686935"/>
                <a:gd name="connsiteY3" fmla="*/ 355600 h 355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86935" h="355600">
                  <a:moveTo>
                    <a:pt x="0" y="0"/>
                  </a:moveTo>
                  <a:lnTo>
                    <a:pt x="4686935" y="0"/>
                  </a:lnTo>
                  <a:lnTo>
                    <a:pt x="4686935" y="355600"/>
                  </a:lnTo>
                  <a:lnTo>
                    <a:pt x="0" y="355600"/>
                  </a:lnTo>
                  <a:close/>
                </a:path>
              </a:pathLst>
            </a:custGeom>
            <a:solidFill>
              <a:schemeClr val="accent2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 sz="2315"/>
            </a:p>
          </p:txBody>
        </p:sp>
        <p:sp>
          <p:nvSpPr>
            <p:cNvPr id="20" name="Forma Livre: Forma 19">
              <a:extLst>
                <a:ext uri="{FF2B5EF4-FFF2-40B4-BE49-F238E27FC236}">
                  <a16:creationId xmlns:a16="http://schemas.microsoft.com/office/drawing/2014/main" id="{CB797E78-F9F4-48BC-A8C5-1BA0154CB270}"/>
                </a:ext>
              </a:extLst>
            </p:cNvPr>
            <p:cNvSpPr/>
            <p:nvPr/>
          </p:nvSpPr>
          <p:spPr>
            <a:xfrm>
              <a:off x="0" y="3437890"/>
              <a:ext cx="340359" cy="2769234"/>
            </a:xfrm>
            <a:custGeom>
              <a:avLst/>
              <a:gdLst>
                <a:gd name="connsiteX0" fmla="*/ 340360 w 340359"/>
                <a:gd name="connsiteY0" fmla="*/ 2769235 h 2769234"/>
                <a:gd name="connsiteX1" fmla="*/ 340360 w 340359"/>
                <a:gd name="connsiteY1" fmla="*/ 0 h 2769234"/>
                <a:gd name="connsiteX2" fmla="*/ 0 w 340359"/>
                <a:gd name="connsiteY2" fmla="*/ 0 h 2769234"/>
                <a:gd name="connsiteX3" fmla="*/ 0 w 340359"/>
                <a:gd name="connsiteY3" fmla="*/ 1619885 h 2769234"/>
                <a:gd name="connsiteX4" fmla="*/ 340360 w 340359"/>
                <a:gd name="connsiteY4" fmla="*/ 2769235 h 2769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0359" h="2769234">
                  <a:moveTo>
                    <a:pt x="340360" y="2769235"/>
                  </a:moveTo>
                  <a:lnTo>
                    <a:pt x="340360" y="0"/>
                  </a:lnTo>
                  <a:lnTo>
                    <a:pt x="0" y="0"/>
                  </a:lnTo>
                  <a:lnTo>
                    <a:pt x="0" y="1619885"/>
                  </a:lnTo>
                  <a:cubicBezTo>
                    <a:pt x="199390" y="1959610"/>
                    <a:pt x="320675" y="2351405"/>
                    <a:pt x="340360" y="2769235"/>
                  </a:cubicBezTo>
                  <a:close/>
                </a:path>
              </a:pathLst>
            </a:custGeom>
            <a:solidFill>
              <a:srgbClr val="63B1BC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 sz="2315"/>
            </a:p>
          </p:txBody>
        </p:sp>
        <p:sp>
          <p:nvSpPr>
            <p:cNvPr id="21" name="Forma Livre: Forma 20">
              <a:extLst>
                <a:ext uri="{FF2B5EF4-FFF2-40B4-BE49-F238E27FC236}">
                  <a16:creationId xmlns:a16="http://schemas.microsoft.com/office/drawing/2014/main" id="{8DC66363-CCCF-4059-B6C2-50C9716B18DB}"/>
                </a:ext>
              </a:extLst>
            </p:cNvPr>
            <p:cNvSpPr/>
            <p:nvPr/>
          </p:nvSpPr>
          <p:spPr>
            <a:xfrm>
              <a:off x="0" y="5057775"/>
              <a:ext cx="343534" cy="1800225"/>
            </a:xfrm>
            <a:custGeom>
              <a:avLst/>
              <a:gdLst>
                <a:gd name="connsiteX0" fmla="*/ 0 w 343534"/>
                <a:gd name="connsiteY0" fmla="*/ 0 h 1800225"/>
                <a:gd name="connsiteX1" fmla="*/ 0 w 343534"/>
                <a:gd name="connsiteY1" fmla="*/ 1800225 h 1800225"/>
                <a:gd name="connsiteX2" fmla="*/ 343535 w 343534"/>
                <a:gd name="connsiteY2" fmla="*/ 1800225 h 1800225"/>
                <a:gd name="connsiteX3" fmla="*/ 343535 w 343534"/>
                <a:gd name="connsiteY3" fmla="*/ 1268730 h 1800225"/>
                <a:gd name="connsiteX4" fmla="*/ 340995 w 343534"/>
                <a:gd name="connsiteY4" fmla="*/ 1149350 h 1800225"/>
                <a:gd name="connsiteX5" fmla="*/ 340995 w 343534"/>
                <a:gd name="connsiteY5" fmla="*/ 1156970 h 1800225"/>
                <a:gd name="connsiteX6" fmla="*/ 0 w 343534"/>
                <a:gd name="connsiteY6" fmla="*/ 0 h 1800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3534" h="1800225">
                  <a:moveTo>
                    <a:pt x="0" y="0"/>
                  </a:moveTo>
                  <a:lnTo>
                    <a:pt x="0" y="1800225"/>
                  </a:lnTo>
                  <a:lnTo>
                    <a:pt x="343535" y="1800225"/>
                  </a:lnTo>
                  <a:lnTo>
                    <a:pt x="343535" y="1268730"/>
                  </a:lnTo>
                  <a:cubicBezTo>
                    <a:pt x="343535" y="1228725"/>
                    <a:pt x="342265" y="1188720"/>
                    <a:pt x="340995" y="1149350"/>
                  </a:cubicBezTo>
                  <a:lnTo>
                    <a:pt x="340995" y="1156970"/>
                  </a:lnTo>
                  <a:cubicBezTo>
                    <a:pt x="321945" y="735965"/>
                    <a:pt x="200025" y="342265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 sz="2315"/>
            </a:p>
          </p:txBody>
        </p:sp>
        <p:sp>
          <p:nvSpPr>
            <p:cNvPr id="22" name="Forma Livre: Forma 21">
              <a:extLst>
                <a:ext uri="{FF2B5EF4-FFF2-40B4-BE49-F238E27FC236}">
                  <a16:creationId xmlns:a16="http://schemas.microsoft.com/office/drawing/2014/main" id="{E0F37AF3-A203-4090-9788-B3AF85AAA38E}"/>
                </a:ext>
              </a:extLst>
            </p:cNvPr>
            <p:cNvSpPr/>
            <p:nvPr/>
          </p:nvSpPr>
          <p:spPr>
            <a:xfrm>
              <a:off x="0" y="5057775"/>
              <a:ext cx="340359" cy="1156970"/>
            </a:xfrm>
            <a:custGeom>
              <a:avLst/>
              <a:gdLst>
                <a:gd name="connsiteX0" fmla="*/ 340360 w 340359"/>
                <a:gd name="connsiteY0" fmla="*/ 1156970 h 1156970"/>
                <a:gd name="connsiteX1" fmla="*/ 340360 w 340359"/>
                <a:gd name="connsiteY1" fmla="*/ 1149350 h 1156970"/>
                <a:gd name="connsiteX2" fmla="*/ 0 w 340359"/>
                <a:gd name="connsiteY2" fmla="*/ 0 h 1156970"/>
                <a:gd name="connsiteX3" fmla="*/ 0 w 340359"/>
                <a:gd name="connsiteY3" fmla="*/ 635 h 1156970"/>
                <a:gd name="connsiteX4" fmla="*/ 340360 w 340359"/>
                <a:gd name="connsiteY4" fmla="*/ 1156970 h 1156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0359" h="1156970">
                  <a:moveTo>
                    <a:pt x="340360" y="1156970"/>
                  </a:moveTo>
                  <a:lnTo>
                    <a:pt x="340360" y="1149350"/>
                  </a:lnTo>
                  <a:cubicBezTo>
                    <a:pt x="320675" y="731520"/>
                    <a:pt x="199390" y="339725"/>
                    <a:pt x="0" y="0"/>
                  </a:cubicBezTo>
                  <a:lnTo>
                    <a:pt x="0" y="635"/>
                  </a:lnTo>
                  <a:cubicBezTo>
                    <a:pt x="200025" y="342265"/>
                    <a:pt x="321945" y="735965"/>
                    <a:pt x="340360" y="1156970"/>
                  </a:cubicBezTo>
                  <a:close/>
                </a:path>
              </a:pathLst>
            </a:custGeom>
            <a:solidFill>
              <a:srgbClr val="1F2A44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 sz="2315"/>
            </a:p>
          </p:txBody>
        </p:sp>
      </p:grpSp>
    </p:spTree>
    <p:extLst>
      <p:ext uri="{BB962C8B-B14F-4D97-AF65-F5344CB8AC3E}">
        <p14:creationId xmlns:p14="http://schemas.microsoft.com/office/powerpoint/2010/main" val="4091868112"/>
      </p:ext>
    </p:extLst>
  </p:cSld>
  <p:clrMapOvr>
    <a:masterClrMapping/>
  </p:clrMapOvr>
  <p:hf hdr="0" ftr="0" dt="0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05853453"/>
      </p:ext>
    </p:extLst>
  </p:cSld>
  <p:clrMapOvr>
    <a:masterClrMapping/>
  </p:clrMapOvr>
  <p:hf hdr="0" ftr="0" dt="0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ma Parte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hf hdr="0" ftr="0" dt="0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hf hdr="0" ftr="0" dt="0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 com Título e Subtítulo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 Escur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Espaço Reservado para Texto 25"/>
          <p:cNvSpPr>
            <a:spLocks noGrp="1"/>
          </p:cNvSpPr>
          <p:nvPr>
            <p:ph type="body" sz="quarter" idx="12" hasCustomPrompt="1"/>
          </p:nvPr>
        </p:nvSpPr>
        <p:spPr>
          <a:xfrm>
            <a:off x="8299687" y="4212681"/>
            <a:ext cx="4616024" cy="2809875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lang="pt-BR" sz="2205" dirty="0">
                <a:solidFill>
                  <a:schemeClr val="bg1"/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pt-BR" dirty="0"/>
              <a:t>Clique para editar o texto subtítulo</a:t>
            </a:r>
          </a:p>
        </p:txBody>
      </p:sp>
      <p:sp>
        <p:nvSpPr>
          <p:cNvPr id="12" name="Espaço Reservado para Conteúdo 11">
            <a:extLst>
              <a:ext uri="{FF2B5EF4-FFF2-40B4-BE49-F238E27FC236}">
                <a16:creationId xmlns:a16="http://schemas.microsoft.com/office/drawing/2014/main" id="{26DEE0F4-8ED5-4D67-A609-44882C5B2A2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93974" y="604902"/>
            <a:ext cx="6620654" cy="6364763"/>
          </a:xfrm>
          <a:prstGeom prst="rect">
            <a:avLst/>
          </a:prstGeom>
        </p:spPr>
        <p:txBody>
          <a:bodyPr/>
          <a:lstStyle>
            <a:lvl1pPr>
              <a:buClr>
                <a:schemeClr val="accent3"/>
              </a:buClr>
              <a:defRPr lang="pt-BR" sz="2205" dirty="0">
                <a:solidFill>
                  <a:schemeClr val="bg1"/>
                </a:solidFill>
              </a:defRPr>
            </a:lvl1pPr>
            <a:lvl2pPr>
              <a:buClr>
                <a:schemeClr val="accent3"/>
              </a:buClr>
              <a:defRPr lang="pt-BR" sz="2205" dirty="0">
                <a:solidFill>
                  <a:schemeClr val="bg1"/>
                </a:solidFill>
              </a:defRPr>
            </a:lvl2pPr>
            <a:lvl3pPr>
              <a:buClr>
                <a:schemeClr val="accent3"/>
              </a:buClr>
              <a:defRPr lang="pt-BR" sz="2205" dirty="0">
                <a:solidFill>
                  <a:schemeClr val="bg1"/>
                </a:solidFill>
              </a:defRPr>
            </a:lvl3pPr>
            <a:lvl4pPr>
              <a:buClr>
                <a:schemeClr val="accent3"/>
              </a:buClr>
              <a:defRPr lang="pt-BR" sz="2205" dirty="0">
                <a:solidFill>
                  <a:schemeClr val="bg1"/>
                </a:solidFill>
              </a:defRPr>
            </a:lvl4pPr>
            <a:lvl5pPr>
              <a:buClr>
                <a:schemeClr val="accent3"/>
              </a:buClr>
              <a:defRPr lang="pt-BR" sz="2205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pt-BR" dirty="0"/>
              <a:t>Clique para editar os estilos de texto Mestres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19" name="Retângulo: Cantos Superiores Arredondados 18">
            <a:extLst>
              <a:ext uri="{FF2B5EF4-FFF2-40B4-BE49-F238E27FC236}">
                <a16:creationId xmlns:a16="http://schemas.microsoft.com/office/drawing/2014/main" id="{E654BDFE-993E-4AE9-A8FD-94DBF642B4BD}"/>
              </a:ext>
            </a:extLst>
          </p:cNvPr>
          <p:cNvSpPr/>
          <p:nvPr userDrawn="1"/>
        </p:nvSpPr>
        <p:spPr>
          <a:xfrm rot="10800000">
            <a:off x="0" y="0"/>
            <a:ext cx="395587" cy="1955077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315"/>
          </a:p>
        </p:txBody>
      </p:sp>
      <p:sp>
        <p:nvSpPr>
          <p:cNvPr id="20" name="Retângulo: Cantos Superiores Arredondados 19">
            <a:extLst>
              <a:ext uri="{FF2B5EF4-FFF2-40B4-BE49-F238E27FC236}">
                <a16:creationId xmlns:a16="http://schemas.microsoft.com/office/drawing/2014/main" id="{C1C9C616-55CA-49E4-AE30-79F6F62C123B}"/>
              </a:ext>
            </a:extLst>
          </p:cNvPr>
          <p:cNvSpPr/>
          <p:nvPr userDrawn="1"/>
        </p:nvSpPr>
        <p:spPr>
          <a:xfrm>
            <a:off x="13047364" y="5606186"/>
            <a:ext cx="395587" cy="1955077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315"/>
          </a:p>
        </p:txBody>
      </p:sp>
      <p:sp>
        <p:nvSpPr>
          <p:cNvPr id="7" name="Espaço Reservado para Texto 25">
            <a:extLst>
              <a:ext uri="{FF2B5EF4-FFF2-40B4-BE49-F238E27FC236}">
                <a16:creationId xmlns:a16="http://schemas.microsoft.com/office/drawing/2014/main" id="{07E07A09-2FCE-43FA-A020-C1A6E46B7E3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299687" y="1404368"/>
            <a:ext cx="4616024" cy="2809875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lang="pt-BR" sz="2756" b="1" dirty="0">
                <a:solidFill>
                  <a:schemeClr val="accent3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pt-BR" dirty="0"/>
              <a:t>Clique para editar o texto Título</a:t>
            </a:r>
          </a:p>
        </p:txBody>
      </p:sp>
    </p:spTree>
    <p:extLst>
      <p:ext uri="{BB962C8B-B14F-4D97-AF65-F5344CB8AC3E}">
        <p14:creationId xmlns:p14="http://schemas.microsoft.com/office/powerpoint/2010/main" val="1573502043"/>
      </p:ext>
    </p:extLst>
  </p:cSld>
  <p:clrMapOvr>
    <a:masterClrMapping/>
  </p:clrMapOvr>
  <p:hf hdr="0" ftr="0" dt="0"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 com IMAGEM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 Clar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Espaço Reservado para Texto 25"/>
          <p:cNvSpPr>
            <a:spLocks noGrp="1"/>
          </p:cNvSpPr>
          <p:nvPr>
            <p:ph type="body" sz="quarter" idx="11" hasCustomPrompt="1"/>
          </p:nvPr>
        </p:nvSpPr>
        <p:spPr>
          <a:xfrm>
            <a:off x="8299687" y="1404368"/>
            <a:ext cx="4616024" cy="2809875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lang="pt-BR" sz="2756" b="1" dirty="0">
                <a:solidFill>
                  <a:schemeClr val="accent6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pt-BR" dirty="0"/>
              <a:t>Clique para editar o texto Título</a:t>
            </a:r>
          </a:p>
        </p:txBody>
      </p:sp>
      <p:sp>
        <p:nvSpPr>
          <p:cNvPr id="27" name="Espaço Reservado para Texto 25"/>
          <p:cNvSpPr>
            <a:spLocks noGrp="1"/>
          </p:cNvSpPr>
          <p:nvPr>
            <p:ph type="body" sz="quarter" idx="12" hasCustomPrompt="1"/>
          </p:nvPr>
        </p:nvSpPr>
        <p:spPr>
          <a:xfrm>
            <a:off x="8299687" y="4212681"/>
            <a:ext cx="4616024" cy="2809875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lang="pt-BR" sz="2205" dirty="0">
                <a:solidFill>
                  <a:schemeClr val="accent1"/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pt-BR" dirty="0"/>
              <a:t>Clique para editar o texto subtítulo</a:t>
            </a:r>
          </a:p>
        </p:txBody>
      </p:sp>
      <p:sp>
        <p:nvSpPr>
          <p:cNvPr id="12" name="Espaço Reservado para Conteúdo 11">
            <a:extLst>
              <a:ext uri="{FF2B5EF4-FFF2-40B4-BE49-F238E27FC236}">
                <a16:creationId xmlns:a16="http://schemas.microsoft.com/office/drawing/2014/main" id="{26DEE0F4-8ED5-4D67-A609-44882C5B2A2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93974" y="604902"/>
            <a:ext cx="6620654" cy="6364763"/>
          </a:xfrm>
          <a:prstGeom prst="rect">
            <a:avLst/>
          </a:prstGeom>
        </p:spPr>
        <p:txBody>
          <a:bodyPr/>
          <a:lstStyle>
            <a:lvl1pPr>
              <a:buClr>
                <a:schemeClr val="accent3"/>
              </a:buClr>
              <a:defRPr lang="pt-BR" sz="2205" dirty="0">
                <a:solidFill>
                  <a:schemeClr val="accent1"/>
                </a:solidFill>
              </a:defRPr>
            </a:lvl1pPr>
            <a:lvl2pPr>
              <a:buClr>
                <a:schemeClr val="accent3"/>
              </a:buClr>
              <a:defRPr lang="pt-BR" sz="2205" dirty="0">
                <a:solidFill>
                  <a:schemeClr val="accent1"/>
                </a:solidFill>
              </a:defRPr>
            </a:lvl2pPr>
            <a:lvl3pPr>
              <a:buClr>
                <a:schemeClr val="accent3"/>
              </a:buClr>
              <a:defRPr lang="pt-BR" sz="2205" dirty="0">
                <a:solidFill>
                  <a:schemeClr val="accent1"/>
                </a:solidFill>
              </a:defRPr>
            </a:lvl3pPr>
            <a:lvl4pPr>
              <a:buClr>
                <a:schemeClr val="accent3"/>
              </a:buClr>
              <a:defRPr lang="pt-BR" sz="2205" dirty="0">
                <a:solidFill>
                  <a:schemeClr val="accent1"/>
                </a:solidFill>
              </a:defRPr>
            </a:lvl4pPr>
            <a:lvl5pPr>
              <a:buClr>
                <a:schemeClr val="accent3"/>
              </a:buClr>
              <a:defRPr lang="pt-BR" sz="2205" dirty="0">
                <a:solidFill>
                  <a:schemeClr val="accent1"/>
                </a:solidFill>
              </a:defRPr>
            </a:lvl5pPr>
          </a:lstStyle>
          <a:p>
            <a:pPr lvl="0"/>
            <a:r>
              <a:rPr lang="pt-BR" dirty="0"/>
              <a:t>Clique para editar os estilos de texto Mestres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19" name="Retângulo: Cantos Superiores Arredondados 18">
            <a:extLst>
              <a:ext uri="{FF2B5EF4-FFF2-40B4-BE49-F238E27FC236}">
                <a16:creationId xmlns:a16="http://schemas.microsoft.com/office/drawing/2014/main" id="{E654BDFE-993E-4AE9-A8FD-94DBF642B4BD}"/>
              </a:ext>
            </a:extLst>
          </p:cNvPr>
          <p:cNvSpPr/>
          <p:nvPr userDrawn="1"/>
        </p:nvSpPr>
        <p:spPr>
          <a:xfrm rot="10800000">
            <a:off x="0" y="0"/>
            <a:ext cx="395587" cy="1955077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315"/>
          </a:p>
        </p:txBody>
      </p:sp>
      <p:sp>
        <p:nvSpPr>
          <p:cNvPr id="20" name="Retângulo: Cantos Superiores Arredondados 19">
            <a:extLst>
              <a:ext uri="{FF2B5EF4-FFF2-40B4-BE49-F238E27FC236}">
                <a16:creationId xmlns:a16="http://schemas.microsoft.com/office/drawing/2014/main" id="{C1C9C616-55CA-49E4-AE30-79F6F62C123B}"/>
              </a:ext>
            </a:extLst>
          </p:cNvPr>
          <p:cNvSpPr/>
          <p:nvPr userDrawn="1"/>
        </p:nvSpPr>
        <p:spPr>
          <a:xfrm>
            <a:off x="13047364" y="5606186"/>
            <a:ext cx="395587" cy="1955077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315"/>
          </a:p>
        </p:txBody>
      </p:sp>
    </p:spTree>
    <p:extLst>
      <p:ext uri="{BB962C8B-B14F-4D97-AF65-F5344CB8AC3E}">
        <p14:creationId xmlns:p14="http://schemas.microsoft.com/office/powerpoint/2010/main" val="3321113080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kg Cinza">
    <p:bg>
      <p:bgPr>
        <a:solidFill>
          <a:schemeClr val="bg2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9852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kg Azul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48190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9.xml"/><Relationship Id="rId2" Type="http://schemas.openxmlformats.org/officeDocument/2006/relationships/slideLayout" Target="../slideLayouts/slideLayout58.xml"/><Relationship Id="rId1" Type="http://schemas.openxmlformats.org/officeDocument/2006/relationships/slideLayout" Target="../slideLayouts/slideLayout57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6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58479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96" r:id="rId8"/>
    <p:sldLayoutId id="2147483697" r:id="rId9"/>
    <p:sldLayoutId id="2147483698" r:id="rId10"/>
    <p:sldLayoutId id="2147483699" r:id="rId11"/>
    <p:sldLayoutId id="2147483700" r:id="rId12"/>
    <p:sldLayoutId id="2147483701" r:id="rId13"/>
    <p:sldLayoutId id="2147483702" r:id="rId14"/>
    <p:sldLayoutId id="2147483703" r:id="rId15"/>
    <p:sldLayoutId id="2147483704" r:id="rId16"/>
    <p:sldLayoutId id="2147483705" r:id="rId17"/>
    <p:sldLayoutId id="2147483706" r:id="rId18"/>
    <p:sldLayoutId id="2147483707" r:id="rId19"/>
    <p:sldLayoutId id="2147483708" r:id="rId20"/>
    <p:sldLayoutId id="2147483709" r:id="rId21"/>
    <p:sldLayoutId id="2147483710" r:id="rId22"/>
    <p:sldLayoutId id="2147483711" r:id="rId23"/>
    <p:sldLayoutId id="2147483712" r:id="rId24"/>
    <p:sldLayoutId id="2147483713" r:id="rId25"/>
    <p:sldLayoutId id="2147483714" r:id="rId26"/>
    <p:sldLayoutId id="2147483715" r:id="rId27"/>
    <p:sldLayoutId id="2147483716" r:id="rId28"/>
    <p:sldLayoutId id="2147483717" r:id="rId29"/>
    <p:sldLayoutId id="2147483718" r:id="rId30"/>
    <p:sldLayoutId id="2147483719" r:id="rId31"/>
    <p:sldLayoutId id="2147483720" r:id="rId32"/>
    <p:sldLayoutId id="2147483721" r:id="rId33"/>
    <p:sldLayoutId id="2147483722" r:id="rId34"/>
    <p:sldLayoutId id="2147483723" r:id="rId35"/>
    <p:sldLayoutId id="2147483724" r:id="rId36"/>
    <p:sldLayoutId id="2147483725" r:id="rId37"/>
    <p:sldLayoutId id="2147483726" r:id="rId38"/>
    <p:sldLayoutId id="2147483679" r:id="rId39"/>
    <p:sldLayoutId id="2147483680" r:id="rId40"/>
    <p:sldLayoutId id="2147483681" r:id="rId41"/>
    <p:sldLayoutId id="2147483682" r:id="rId42"/>
    <p:sldLayoutId id="2147483683" r:id="rId43"/>
    <p:sldLayoutId id="2147483684" r:id="rId44"/>
    <p:sldLayoutId id="2147483685" r:id="rId45"/>
    <p:sldLayoutId id="2147483686" r:id="rId46"/>
    <p:sldLayoutId id="2147483687" r:id="rId47"/>
    <p:sldLayoutId id="2147483688" r:id="rId48"/>
    <p:sldLayoutId id="2147483689" r:id="rId49"/>
    <p:sldLayoutId id="2147483690" r:id="rId50"/>
    <p:sldLayoutId id="2147483691" r:id="rId51"/>
    <p:sldLayoutId id="2147483692" r:id="rId52"/>
    <p:sldLayoutId id="2147483693" r:id="rId53"/>
    <p:sldLayoutId id="2147483694" r:id="rId54"/>
    <p:sldLayoutId id="2147483695" r:id="rId55"/>
    <p:sldLayoutId id="2147483728" r:id="rId56"/>
  </p:sldLayoutIdLst>
  <p:txStyles>
    <p:titleStyle>
      <a:lvl1pPr algn="l" defTabSz="1008126" rtl="0" eaLnBrk="1" latinLnBrk="0" hangingPunct="1">
        <a:lnSpc>
          <a:spcPct val="90000"/>
        </a:lnSpc>
        <a:spcBef>
          <a:spcPct val="0"/>
        </a:spcBef>
        <a:buNone/>
        <a:defRPr sz="485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2032" indent="-252032" algn="l" defTabSz="1008126" rtl="0" eaLnBrk="1" latinLnBrk="0" hangingPunct="1">
        <a:lnSpc>
          <a:spcPct val="90000"/>
        </a:lnSpc>
        <a:spcBef>
          <a:spcPts val="1103"/>
        </a:spcBef>
        <a:buFont typeface="Arial" panose="020B0604020202020204" pitchFamily="34" charset="0"/>
        <a:buChar char="•"/>
        <a:defRPr sz="3087" kern="1200">
          <a:solidFill>
            <a:schemeClr val="tx1"/>
          </a:solidFill>
          <a:latin typeface="+mn-lt"/>
          <a:ea typeface="+mn-ea"/>
          <a:cs typeface="+mn-cs"/>
        </a:defRPr>
      </a:lvl1pPr>
      <a:lvl2pPr marL="756095" indent="-252032" algn="l" defTabSz="1008126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646" kern="1200">
          <a:solidFill>
            <a:schemeClr val="tx1"/>
          </a:solidFill>
          <a:latin typeface="+mn-lt"/>
          <a:ea typeface="+mn-ea"/>
          <a:cs typeface="+mn-cs"/>
        </a:defRPr>
      </a:lvl2pPr>
      <a:lvl3pPr marL="1260158" indent="-252032" algn="l" defTabSz="1008126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3pPr>
      <a:lvl4pPr marL="1764221" indent="-252032" algn="l" defTabSz="1008126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5" kern="1200">
          <a:solidFill>
            <a:schemeClr val="tx1"/>
          </a:solidFill>
          <a:latin typeface="+mn-lt"/>
          <a:ea typeface="+mn-ea"/>
          <a:cs typeface="+mn-cs"/>
        </a:defRPr>
      </a:lvl4pPr>
      <a:lvl5pPr marL="2268284" indent="-252032" algn="l" defTabSz="1008126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5" kern="1200">
          <a:solidFill>
            <a:schemeClr val="tx1"/>
          </a:solidFill>
          <a:latin typeface="+mn-lt"/>
          <a:ea typeface="+mn-ea"/>
          <a:cs typeface="+mn-cs"/>
        </a:defRPr>
      </a:lvl5pPr>
      <a:lvl6pPr marL="2772347" indent="-252032" algn="l" defTabSz="1008126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5" kern="1200">
          <a:solidFill>
            <a:schemeClr val="tx1"/>
          </a:solidFill>
          <a:latin typeface="+mn-lt"/>
          <a:ea typeface="+mn-ea"/>
          <a:cs typeface="+mn-cs"/>
        </a:defRPr>
      </a:lvl6pPr>
      <a:lvl7pPr marL="3276410" indent="-252032" algn="l" defTabSz="1008126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5" kern="1200">
          <a:solidFill>
            <a:schemeClr val="tx1"/>
          </a:solidFill>
          <a:latin typeface="+mn-lt"/>
          <a:ea typeface="+mn-ea"/>
          <a:cs typeface="+mn-cs"/>
        </a:defRPr>
      </a:lvl7pPr>
      <a:lvl8pPr marL="3780473" indent="-252032" algn="l" defTabSz="1008126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5" kern="1200">
          <a:solidFill>
            <a:schemeClr val="tx1"/>
          </a:solidFill>
          <a:latin typeface="+mn-lt"/>
          <a:ea typeface="+mn-ea"/>
          <a:cs typeface="+mn-cs"/>
        </a:defRPr>
      </a:lvl8pPr>
      <a:lvl9pPr marL="4284536" indent="-252032" algn="l" defTabSz="1008126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1008126" rtl="0" eaLnBrk="1" latinLnBrk="0" hangingPunct="1">
        <a:defRPr sz="1985" kern="1200">
          <a:solidFill>
            <a:schemeClr val="tx1"/>
          </a:solidFill>
          <a:latin typeface="+mn-lt"/>
          <a:ea typeface="+mn-ea"/>
          <a:cs typeface="+mn-cs"/>
        </a:defRPr>
      </a:lvl1pPr>
      <a:lvl2pPr marL="504063" algn="l" defTabSz="1008126" rtl="0" eaLnBrk="1" latinLnBrk="0" hangingPunct="1">
        <a:defRPr sz="1985" kern="1200">
          <a:solidFill>
            <a:schemeClr val="tx1"/>
          </a:solidFill>
          <a:latin typeface="+mn-lt"/>
          <a:ea typeface="+mn-ea"/>
          <a:cs typeface="+mn-cs"/>
        </a:defRPr>
      </a:lvl2pPr>
      <a:lvl3pPr marL="1008126" algn="l" defTabSz="1008126" rtl="0" eaLnBrk="1" latinLnBrk="0" hangingPunct="1">
        <a:defRPr sz="1985" kern="1200">
          <a:solidFill>
            <a:schemeClr val="tx1"/>
          </a:solidFill>
          <a:latin typeface="+mn-lt"/>
          <a:ea typeface="+mn-ea"/>
          <a:cs typeface="+mn-cs"/>
        </a:defRPr>
      </a:lvl3pPr>
      <a:lvl4pPr marL="1512189" algn="l" defTabSz="1008126" rtl="0" eaLnBrk="1" latinLnBrk="0" hangingPunct="1">
        <a:defRPr sz="1985" kern="1200">
          <a:solidFill>
            <a:schemeClr val="tx1"/>
          </a:solidFill>
          <a:latin typeface="+mn-lt"/>
          <a:ea typeface="+mn-ea"/>
          <a:cs typeface="+mn-cs"/>
        </a:defRPr>
      </a:lvl4pPr>
      <a:lvl5pPr marL="2016252" algn="l" defTabSz="1008126" rtl="0" eaLnBrk="1" latinLnBrk="0" hangingPunct="1">
        <a:defRPr sz="1985" kern="1200">
          <a:solidFill>
            <a:schemeClr val="tx1"/>
          </a:solidFill>
          <a:latin typeface="+mn-lt"/>
          <a:ea typeface="+mn-ea"/>
          <a:cs typeface="+mn-cs"/>
        </a:defRPr>
      </a:lvl5pPr>
      <a:lvl6pPr marL="2520315" algn="l" defTabSz="1008126" rtl="0" eaLnBrk="1" latinLnBrk="0" hangingPunct="1">
        <a:defRPr sz="1985" kern="1200">
          <a:solidFill>
            <a:schemeClr val="tx1"/>
          </a:solidFill>
          <a:latin typeface="+mn-lt"/>
          <a:ea typeface="+mn-ea"/>
          <a:cs typeface="+mn-cs"/>
        </a:defRPr>
      </a:lvl6pPr>
      <a:lvl7pPr marL="3024378" algn="l" defTabSz="1008126" rtl="0" eaLnBrk="1" latinLnBrk="0" hangingPunct="1">
        <a:defRPr sz="1985" kern="1200">
          <a:solidFill>
            <a:schemeClr val="tx1"/>
          </a:solidFill>
          <a:latin typeface="+mn-lt"/>
          <a:ea typeface="+mn-ea"/>
          <a:cs typeface="+mn-cs"/>
        </a:defRPr>
      </a:lvl7pPr>
      <a:lvl8pPr marL="3528441" algn="l" defTabSz="1008126" rtl="0" eaLnBrk="1" latinLnBrk="0" hangingPunct="1">
        <a:defRPr sz="1985" kern="1200">
          <a:solidFill>
            <a:schemeClr val="tx1"/>
          </a:solidFill>
          <a:latin typeface="+mn-lt"/>
          <a:ea typeface="+mn-ea"/>
          <a:cs typeface="+mn-cs"/>
        </a:defRPr>
      </a:lvl8pPr>
      <a:lvl9pPr marL="4032504" algn="l" defTabSz="1008126" rtl="0" eaLnBrk="1" latinLnBrk="0" hangingPunct="1">
        <a:defRPr sz="198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51" r:id="rId3"/>
    <p:sldLayoutId id="2147483650" r:id="rId4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0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2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mailto:monteiro@sptech.school" TargetMode="External"/><Relationship Id="rId2" Type="http://schemas.openxmlformats.org/officeDocument/2006/relationships/hyperlink" Target="mailto:claudio.frizzarini@sptech.school" TargetMode="External"/><Relationship Id="rId1" Type="http://schemas.openxmlformats.org/officeDocument/2006/relationships/slideLayout" Target="../slideLayouts/slideLayout50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Relationship Id="rId9" Type="http://schemas.openxmlformats.org/officeDocument/2006/relationships/image" Target="../media/image20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Relationship Id="rId9" Type="http://schemas.openxmlformats.org/officeDocument/2006/relationships/image" Target="../media/image20.sv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531619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Texto 5"/>
          <p:cNvSpPr>
            <a:spLocks noGrp="1"/>
          </p:cNvSpPr>
          <p:nvPr>
            <p:ph type="body" sz="quarter" idx="4294967295"/>
          </p:nvPr>
        </p:nvSpPr>
        <p:spPr>
          <a:xfrm>
            <a:off x="886455" y="180231"/>
            <a:ext cx="12523834" cy="63278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pt-BR" sz="3200" b="1">
                <a:solidFill>
                  <a:schemeClr val="accent6"/>
                </a:solidFill>
                <a:latin typeface="Barlow" panose="00000500000000000000" pitchFamily="2" charset="0"/>
              </a:rPr>
              <a:t>Metodologias - Rastreabilidade  de Requisitos</a:t>
            </a:r>
          </a:p>
        </p:txBody>
      </p:sp>
      <p:sp>
        <p:nvSpPr>
          <p:cNvPr id="5" name="Retângulo 4"/>
          <p:cNvSpPr/>
          <p:nvPr/>
        </p:nvSpPr>
        <p:spPr>
          <a:xfrm>
            <a:off x="3761723" y="2077878"/>
            <a:ext cx="9648566" cy="922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799" b="1">
                <a:latin typeface="Exo 2 Medium" panose="00000600000000000000" pitchFamily="50" charset="0"/>
              </a:rPr>
              <a:t>CMMI (</a:t>
            </a:r>
            <a:r>
              <a:rPr lang="pt-BR" sz="1799" b="1" err="1">
                <a:latin typeface="Exo 2 Medium" panose="00000600000000000000" pitchFamily="50" charset="0"/>
              </a:rPr>
              <a:t>Capability</a:t>
            </a:r>
            <a:r>
              <a:rPr lang="pt-BR" sz="1799" b="1">
                <a:latin typeface="Exo 2 Medium" panose="00000600000000000000" pitchFamily="50" charset="0"/>
              </a:rPr>
              <a:t> </a:t>
            </a:r>
            <a:r>
              <a:rPr lang="pt-BR" sz="1799" b="1" err="1">
                <a:latin typeface="Exo 2 Medium" panose="00000600000000000000" pitchFamily="50" charset="0"/>
              </a:rPr>
              <a:t>Maturity</a:t>
            </a:r>
            <a:r>
              <a:rPr lang="pt-BR" sz="1799" b="1">
                <a:latin typeface="Exo 2 Medium" panose="00000600000000000000" pitchFamily="50" charset="0"/>
              </a:rPr>
              <a:t> Model </a:t>
            </a:r>
            <a:r>
              <a:rPr lang="pt-BR" sz="1799" b="1" err="1">
                <a:latin typeface="Exo 2 Medium" panose="00000600000000000000" pitchFamily="50" charset="0"/>
              </a:rPr>
              <a:t>Integration</a:t>
            </a:r>
            <a:r>
              <a:rPr lang="pt-BR" sz="1799" b="1">
                <a:latin typeface="Exo 2 Medium" panose="00000600000000000000" pitchFamily="50" charset="0"/>
              </a:rPr>
              <a:t>)</a:t>
            </a:r>
            <a:endParaRPr lang="pt-BR" sz="1799">
              <a:latin typeface="Exo 2 Medium" panose="00000600000000000000" pitchFamily="50" charset="0"/>
            </a:endParaRPr>
          </a:p>
          <a:p>
            <a:r>
              <a:rPr lang="pt-BR" sz="1799">
                <a:latin typeface="Exo 2 Medium" panose="00000600000000000000" pitchFamily="50" charset="0"/>
              </a:rPr>
              <a:t>É um modelo que descreve orientações para a definição e implantação de processos. Ele não descreve processo algum, mais sim orientações definidas através das práticas especificadas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2550220B-D5DA-466E-B830-CC6523D042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763" y="2105910"/>
            <a:ext cx="2688885" cy="1356892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9334D588-47B8-4998-8EEA-29EFCF292B9B}"/>
              </a:ext>
            </a:extLst>
          </p:cNvPr>
          <p:cNvSpPr txBox="1"/>
          <p:nvPr/>
        </p:nvSpPr>
        <p:spPr>
          <a:xfrm>
            <a:off x="3761724" y="3241293"/>
            <a:ext cx="78717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b="1" i="1" u="sng">
                <a:solidFill>
                  <a:srgbClr val="32B9CD"/>
                </a:solidFill>
              </a:rPr>
              <a:t>http://www.isdbrasil.com.br/artigos/cmmi2.0.php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27DFB48B-8C15-4123-86A0-8DB9A90003EE}"/>
              </a:ext>
            </a:extLst>
          </p:cNvPr>
          <p:cNvSpPr/>
          <p:nvPr/>
        </p:nvSpPr>
        <p:spPr>
          <a:xfrm>
            <a:off x="5425400" y="5062135"/>
            <a:ext cx="7809419" cy="11998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799" b="1">
                <a:latin typeface="Exo 2 Medium" panose="00000600000000000000" pitchFamily="50" charset="0"/>
              </a:rPr>
              <a:t>PMI  (Project Manager </a:t>
            </a:r>
            <a:r>
              <a:rPr lang="pt-BR" sz="1799" b="1" err="1">
                <a:latin typeface="Exo 2 Medium" panose="00000600000000000000" pitchFamily="50" charset="0"/>
              </a:rPr>
              <a:t>Institute</a:t>
            </a:r>
            <a:r>
              <a:rPr lang="pt-BR" sz="1799" b="1">
                <a:latin typeface="Exo 2 Medium" panose="00000600000000000000" pitchFamily="50" charset="0"/>
              </a:rPr>
              <a:t>)</a:t>
            </a:r>
            <a:endParaRPr lang="pt-BR" sz="1799">
              <a:latin typeface="Exo 2 Medium" panose="00000600000000000000" pitchFamily="50" charset="0"/>
            </a:endParaRPr>
          </a:p>
          <a:p>
            <a:r>
              <a:rPr lang="pt-BR" sz="1799">
                <a:latin typeface="Exo 2 Medium" panose="00000600000000000000" pitchFamily="50" charset="0"/>
              </a:rPr>
              <a:t>Tem com  principias objetivos formular padrões profissionais de gestão de projetos. Promover a gestão de projetos como profissão através de seus programas de certificação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F998184D-12F9-46C7-A902-F22199155401}"/>
              </a:ext>
            </a:extLst>
          </p:cNvPr>
          <p:cNvSpPr txBox="1"/>
          <p:nvPr/>
        </p:nvSpPr>
        <p:spPr>
          <a:xfrm>
            <a:off x="5425400" y="6415407"/>
            <a:ext cx="453626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b="1" i="1" u="sng">
                <a:solidFill>
                  <a:srgbClr val="32B9CD"/>
                </a:solidFill>
              </a:rPr>
              <a:t>https://pmisp.org.br/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F4F3E73A-DAEC-49F4-92EC-0BBE0B46E9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8355" y="5076939"/>
            <a:ext cx="4536266" cy="1663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360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AE280477-83CE-486B-A5B0-3F1D8CFB59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3661" y="4983224"/>
            <a:ext cx="4747075" cy="2592152"/>
          </a:xfrm>
          <a:prstGeom prst="rect">
            <a:avLst/>
          </a:prstGeom>
        </p:spPr>
      </p:pic>
      <p:sp>
        <p:nvSpPr>
          <p:cNvPr id="6" name="Espaço Reservado para Texto 5"/>
          <p:cNvSpPr>
            <a:spLocks noGrp="1"/>
          </p:cNvSpPr>
          <p:nvPr>
            <p:ph type="body" sz="quarter" idx="4294967295"/>
          </p:nvPr>
        </p:nvSpPr>
        <p:spPr>
          <a:xfrm>
            <a:off x="889133" y="180231"/>
            <a:ext cx="10584017" cy="647608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pt-BR" sz="3200" b="1">
                <a:solidFill>
                  <a:schemeClr val="accent6"/>
                </a:solidFill>
                <a:latin typeface="Barlow" panose="00000500000000000000" pitchFamily="2" charset="0"/>
              </a:rPr>
              <a:t>Rastreabilidade de Requisitos</a:t>
            </a:r>
          </a:p>
        </p:txBody>
      </p:sp>
      <p:sp>
        <p:nvSpPr>
          <p:cNvPr id="4" name="CaixaDeTexto 3"/>
          <p:cNvSpPr txBox="1"/>
          <p:nvPr/>
        </p:nvSpPr>
        <p:spPr>
          <a:xfrm>
            <a:off x="889133" y="1540236"/>
            <a:ext cx="11268660" cy="3756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646">
                <a:latin typeface="Exo 2 Medium" panose="00000600000000000000" pitchFamily="50" charset="0"/>
              </a:rPr>
              <a:t>É o processo de </a:t>
            </a:r>
            <a:r>
              <a:rPr lang="pt-BR" sz="2646" b="1" u="sng">
                <a:solidFill>
                  <a:srgbClr val="32B9CD"/>
                </a:solidFill>
                <a:latin typeface="Exo 2 Medium" panose="00000600000000000000" pitchFamily="50" charset="0"/>
              </a:rPr>
              <a:t>identificar e documentar </a:t>
            </a:r>
            <a:r>
              <a:rPr lang="pt-BR" sz="2646">
                <a:latin typeface="Exo 2 Medium" panose="00000600000000000000" pitchFamily="50" charset="0"/>
              </a:rPr>
              <a:t>o elo que envolve um determinado requisito para que </a:t>
            </a:r>
            <a:r>
              <a:rPr lang="pt-BR" sz="2646" b="1">
                <a:latin typeface="Exo 2 Medium" panose="00000600000000000000" pitchFamily="50" charset="0"/>
              </a:rPr>
              <a:t>seja possível rastrear </a:t>
            </a:r>
            <a:r>
              <a:rPr lang="pt-BR" sz="2646">
                <a:latin typeface="Exo 2 Medium" panose="00000600000000000000" pitchFamily="50" charset="0"/>
              </a:rPr>
              <a:t>a sua origem, os artefatos ligados ao mesmo e aos demais requisitos </a:t>
            </a:r>
          </a:p>
          <a:p>
            <a:endParaRPr lang="pt-BR" sz="2646">
              <a:latin typeface="Exo 2 Medium" panose="00000600000000000000" pitchFamily="50" charset="0"/>
            </a:endParaRPr>
          </a:p>
          <a:p>
            <a:endParaRPr lang="pt-BR" sz="2646">
              <a:latin typeface="Exo 2 Medium" panose="00000600000000000000" pitchFamily="50" charset="0"/>
            </a:endParaRPr>
          </a:p>
          <a:p>
            <a:r>
              <a:rPr lang="pt-BR" sz="2646">
                <a:solidFill>
                  <a:srgbClr val="002060"/>
                </a:solidFill>
                <a:latin typeface="Exo 2 Medium" panose="00000600000000000000" pitchFamily="50" charset="0"/>
              </a:rPr>
              <a:t>O objetivo do rastreamento de requisitos é assegurar que os </a:t>
            </a:r>
            <a:r>
              <a:rPr lang="pt-BR" sz="2646" b="1" u="sng">
                <a:solidFill>
                  <a:srgbClr val="32B9CD"/>
                </a:solidFill>
                <a:latin typeface="Exo 2 Medium" panose="00000600000000000000" pitchFamily="50" charset="0"/>
              </a:rPr>
              <a:t>requisitos do projeto em diferentes níveis estão alinhados uns aos outros</a:t>
            </a:r>
            <a:r>
              <a:rPr lang="pt-BR" sz="2646">
                <a:latin typeface="Exo 2 Medium" panose="00000600000000000000" pitchFamily="50" charset="0"/>
              </a:rPr>
              <a:t>, </a:t>
            </a:r>
            <a:r>
              <a:rPr lang="pt-BR" sz="2646">
                <a:solidFill>
                  <a:srgbClr val="002060"/>
                </a:solidFill>
                <a:latin typeface="Exo 2 Medium" panose="00000600000000000000" pitchFamily="50" charset="0"/>
              </a:rPr>
              <a:t>sendo possível gerir os impactos de mudanças em um requisito específico em outros correlacionados.</a:t>
            </a:r>
          </a:p>
        </p:txBody>
      </p:sp>
    </p:spTree>
    <p:extLst>
      <p:ext uri="{BB962C8B-B14F-4D97-AF65-F5344CB8AC3E}">
        <p14:creationId xmlns:p14="http://schemas.microsoft.com/office/powerpoint/2010/main" val="1186702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Texto 5"/>
          <p:cNvSpPr>
            <a:spLocks noGrp="1"/>
          </p:cNvSpPr>
          <p:nvPr>
            <p:ph type="body" sz="quarter" idx="4294967295"/>
          </p:nvPr>
        </p:nvSpPr>
        <p:spPr>
          <a:xfrm>
            <a:off x="889486" y="180231"/>
            <a:ext cx="12553464" cy="646887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pt-BR" sz="3200" b="1">
                <a:solidFill>
                  <a:schemeClr val="accent6"/>
                </a:solidFill>
                <a:latin typeface="Barlow" panose="00000500000000000000" pitchFamily="2" charset="0"/>
              </a:rPr>
              <a:t>Rastreabilidade de Requisitos - Qual a Importância? </a:t>
            </a:r>
          </a:p>
        </p:txBody>
      </p:sp>
      <p:sp>
        <p:nvSpPr>
          <p:cNvPr id="4" name="CaixaDeTexto 3"/>
          <p:cNvSpPr txBox="1"/>
          <p:nvPr/>
        </p:nvSpPr>
        <p:spPr>
          <a:xfrm>
            <a:off x="858581" y="1437275"/>
            <a:ext cx="10944642" cy="3756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646" dirty="0">
                <a:latin typeface="Exo 2 Medium" panose="00000600000000000000" pitchFamily="50" charset="0"/>
              </a:rPr>
              <a:t> Possibilidade de </a:t>
            </a:r>
            <a:r>
              <a:rPr lang="pt-BR" sz="2646" b="1" u="sng" dirty="0">
                <a:solidFill>
                  <a:srgbClr val="32B9CD"/>
                </a:solidFill>
                <a:latin typeface="Exo 2 Medium" panose="00000600000000000000" pitchFamily="50" charset="0"/>
              </a:rPr>
              <a:t>analisar o impacto de alterações</a:t>
            </a:r>
            <a:r>
              <a:rPr lang="pt-BR" sz="2646" b="1" u="sng" dirty="0">
                <a:latin typeface="Exo 2 Medium" panose="00000600000000000000" pitchFamily="50" charset="0"/>
              </a:rPr>
              <a:t> </a:t>
            </a:r>
            <a:r>
              <a:rPr lang="pt-BR" sz="2646" dirty="0">
                <a:latin typeface="Exo 2 Medium" panose="00000600000000000000" pitchFamily="50" charset="0"/>
              </a:rPr>
              <a:t>no escopo de uma forma simples e rápida, ajudando inclusive o processo de tomada de decisão;</a:t>
            </a:r>
          </a:p>
          <a:p>
            <a:endParaRPr lang="pt-BR" sz="2646" dirty="0">
              <a:latin typeface="Exo 2 Medium" panose="00000600000000000000" pitchFamily="50" charset="0"/>
            </a:endParaRPr>
          </a:p>
          <a:p>
            <a:r>
              <a:rPr lang="pt-BR" sz="2646" dirty="0">
                <a:latin typeface="Exo 2 Medium" panose="00000600000000000000" pitchFamily="50" charset="0"/>
              </a:rPr>
              <a:t>Uma análise mais aprofundada dos requisitos, permitindo </a:t>
            </a:r>
            <a:r>
              <a:rPr lang="pt-BR" sz="2646" b="1" u="sng" dirty="0">
                <a:solidFill>
                  <a:srgbClr val="32B9CD"/>
                </a:solidFill>
                <a:latin typeface="Exo 2 Medium" panose="00000600000000000000" pitchFamily="50" charset="0"/>
              </a:rPr>
              <a:t>encontrar inconsistências</a:t>
            </a:r>
            <a:r>
              <a:rPr lang="pt-BR" sz="2646" u="sng" dirty="0">
                <a:latin typeface="Exo 2 Medium" panose="00000600000000000000" pitchFamily="50" charset="0"/>
              </a:rPr>
              <a:t> </a:t>
            </a:r>
            <a:r>
              <a:rPr lang="pt-BR" sz="2646" dirty="0">
                <a:latin typeface="Exo 2 Medium" panose="00000600000000000000" pitchFamily="50" charset="0"/>
              </a:rPr>
              <a:t>e lacunas entre eles a tempo de fazer mudanças;</a:t>
            </a:r>
          </a:p>
          <a:p>
            <a:endParaRPr lang="pt-BR" sz="2646" dirty="0">
              <a:latin typeface="Exo 2 Medium" panose="00000600000000000000" pitchFamily="50" charset="0"/>
            </a:endParaRPr>
          </a:p>
          <a:p>
            <a:r>
              <a:rPr lang="pt-BR" sz="2646" dirty="0">
                <a:latin typeface="Exo 2 Medium" panose="00000600000000000000" pitchFamily="50" charset="0"/>
              </a:rPr>
              <a:t>Descobrir se a solução dos requisitos cumpre apenas os pontos a que se propõe e se pode </a:t>
            </a:r>
            <a:r>
              <a:rPr lang="pt-BR" sz="2646" b="1" u="sng" dirty="0">
                <a:solidFill>
                  <a:srgbClr val="32B9CD"/>
                </a:solidFill>
                <a:latin typeface="Exo 2 Medium" panose="00000600000000000000" pitchFamily="50" charset="0"/>
              </a:rPr>
              <a:t>prejudicar os demais objetos</a:t>
            </a:r>
            <a:r>
              <a:rPr lang="pt-BR" sz="2646" dirty="0">
                <a:solidFill>
                  <a:srgbClr val="32B9CD"/>
                </a:solidFill>
                <a:latin typeface="Exo 2 Medium" panose="00000600000000000000" pitchFamily="50" charset="0"/>
              </a:rPr>
              <a:t> </a:t>
            </a:r>
            <a:r>
              <a:rPr lang="pt-BR" sz="2646" dirty="0">
                <a:latin typeface="Exo 2 Medium" panose="00000600000000000000" pitchFamily="50" charset="0"/>
              </a:rPr>
              <a:t>de alguma forma;</a:t>
            </a:r>
          </a:p>
          <a:p>
            <a:endParaRPr lang="pt-BR" sz="2646" dirty="0">
              <a:latin typeface="Exo 2 Medium" panose="00000600000000000000" pitchFamily="50" charset="0"/>
            </a:endParaRPr>
          </a:p>
        </p:txBody>
      </p:sp>
      <p:pic>
        <p:nvPicPr>
          <p:cNvPr id="1026" name="Picture 2" descr="Resultado de imagem para elo rastreabilidade vertica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9278" y="4779971"/>
            <a:ext cx="3773319" cy="3445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tângulo 2"/>
          <p:cNvSpPr/>
          <p:nvPr/>
        </p:nvSpPr>
        <p:spPr>
          <a:xfrm>
            <a:off x="889133" y="5148712"/>
            <a:ext cx="9144536" cy="1720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646" dirty="0">
                <a:solidFill>
                  <a:srgbClr val="002060"/>
                </a:solidFill>
                <a:latin typeface="Exo 2 Medium" panose="00000600000000000000" pitchFamily="50" charset="0"/>
              </a:rPr>
              <a:t>Ser uma forma confiável de se </a:t>
            </a:r>
            <a:r>
              <a:rPr lang="pt-BR" sz="2646" b="1" u="sng" dirty="0">
                <a:solidFill>
                  <a:srgbClr val="32B9CD"/>
                </a:solidFill>
                <a:latin typeface="Exo 2 Medium" panose="00000600000000000000" pitchFamily="50" charset="0"/>
              </a:rPr>
              <a:t>certificar de que todos os requisitos estão sendo abordados</a:t>
            </a:r>
            <a:r>
              <a:rPr lang="pt-BR" sz="2646" b="1" u="sng" dirty="0">
                <a:latin typeface="Exo 2 Medium" panose="00000600000000000000" pitchFamily="50" charset="0"/>
              </a:rPr>
              <a:t> </a:t>
            </a:r>
            <a:r>
              <a:rPr lang="pt-BR" sz="2646" dirty="0">
                <a:solidFill>
                  <a:srgbClr val="002060"/>
                </a:solidFill>
                <a:latin typeface="Exo 2 Medium" panose="00000600000000000000" pitchFamily="50" charset="0"/>
              </a:rPr>
              <a:t>ou não nas ações de um projeto.</a:t>
            </a:r>
          </a:p>
          <a:p>
            <a:endParaRPr lang="pt-BR" sz="2646" dirty="0">
              <a:latin typeface="Exo 2 Medium" panose="000006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8065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Texto 5"/>
          <p:cNvSpPr>
            <a:spLocks noGrp="1"/>
          </p:cNvSpPr>
          <p:nvPr>
            <p:ph type="body" sz="quarter" idx="4294967295"/>
          </p:nvPr>
        </p:nvSpPr>
        <p:spPr>
          <a:xfrm>
            <a:off x="1104851" y="231654"/>
            <a:ext cx="12813966" cy="115169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pt-BR" sz="3200" b="1" dirty="0">
                <a:solidFill>
                  <a:schemeClr val="accent6"/>
                </a:solidFill>
                <a:latin typeface="Barlow" panose="00000500000000000000" pitchFamily="2" charset="0"/>
              </a:rPr>
              <a:t>Exemplo de uma Matriz de Rastreabilidade de Requisitos 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241ABB30-3B10-E6E6-7B20-348665AB81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103" y="1049710"/>
            <a:ext cx="12739329" cy="5656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1778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Texto 5"/>
          <p:cNvSpPr>
            <a:spLocks noGrp="1"/>
          </p:cNvSpPr>
          <p:nvPr>
            <p:ph type="body" sz="quarter" idx="4294967295"/>
          </p:nvPr>
        </p:nvSpPr>
        <p:spPr>
          <a:xfrm>
            <a:off x="901525" y="187033"/>
            <a:ext cx="12804726" cy="92930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pt-BR" sz="3200" b="1">
                <a:solidFill>
                  <a:schemeClr val="accent6"/>
                </a:solidFill>
                <a:latin typeface="Barlow" panose="00000500000000000000" pitchFamily="2" charset="0"/>
              </a:rPr>
              <a:t>Exemplos (Colunas de uma Tabela em Excel ou </a:t>
            </a:r>
            <a:r>
              <a:rPr lang="pt-BR" sz="3200" b="1" err="1">
                <a:solidFill>
                  <a:schemeClr val="accent6"/>
                </a:solidFill>
                <a:latin typeface="Barlow" panose="00000500000000000000" pitchFamily="2" charset="0"/>
              </a:rPr>
              <a:t>similiar</a:t>
            </a:r>
            <a:r>
              <a:rPr lang="pt-BR" sz="3200" b="1">
                <a:solidFill>
                  <a:schemeClr val="accent6"/>
                </a:solidFill>
                <a:latin typeface="Barlow" panose="00000500000000000000" pitchFamily="2" charset="0"/>
              </a:rPr>
              <a:t>)</a:t>
            </a:r>
          </a:p>
        </p:txBody>
      </p:sp>
      <p:sp>
        <p:nvSpPr>
          <p:cNvPr id="4" name="CaixaDeTexto 3"/>
          <p:cNvSpPr txBox="1"/>
          <p:nvPr/>
        </p:nvSpPr>
        <p:spPr>
          <a:xfrm>
            <a:off x="745126" y="1171007"/>
            <a:ext cx="11952701" cy="57935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764" dirty="0">
                <a:latin typeface="Exo 2 Medium" panose="00000600000000000000" pitchFamily="50" charset="0"/>
              </a:rPr>
              <a:t>A matriz de Rastreabilidade dos Requisitos *</a:t>
            </a:r>
            <a:r>
              <a:rPr lang="pt-BR" sz="1764" b="1" i="1" u="sng" dirty="0">
                <a:latin typeface="Exo 2 Medium" panose="00000600000000000000" pitchFamily="50" charset="0"/>
              </a:rPr>
              <a:t>poderá</a:t>
            </a:r>
            <a:r>
              <a:rPr lang="pt-BR" sz="1764" i="1" u="sng" dirty="0">
                <a:latin typeface="Exo 2 Medium" panose="00000600000000000000" pitchFamily="50" charset="0"/>
              </a:rPr>
              <a:t> </a:t>
            </a:r>
            <a:r>
              <a:rPr lang="pt-BR" sz="1764" dirty="0">
                <a:latin typeface="Exo 2 Medium" panose="00000600000000000000" pitchFamily="50" charset="0"/>
              </a:rPr>
              <a:t>conter a seguinte informação: </a:t>
            </a:r>
            <a:br>
              <a:rPr lang="pt-BR" sz="1764" dirty="0">
                <a:latin typeface="Exo 2 Medium" panose="00000600000000000000" pitchFamily="50" charset="0"/>
              </a:rPr>
            </a:br>
            <a:endParaRPr lang="pt-BR" sz="1764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xo 2 Medium" panose="00000600000000000000" pitchFamily="50" charset="0"/>
            </a:endParaRPr>
          </a:p>
          <a:p>
            <a:pPr marL="342851" indent="-342851">
              <a:buFont typeface="Wingdings" panose="05000000000000000000" pitchFamily="2" charset="2"/>
              <a:buChar char="Ø"/>
            </a:pPr>
            <a:r>
              <a:rPr lang="pt-BR" sz="1764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xo 2 Medium" panose="00000600000000000000" pitchFamily="50" charset="0"/>
              </a:rPr>
              <a:t>ID Único</a:t>
            </a:r>
            <a:r>
              <a:rPr lang="pt-BR" sz="1764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xo 2 Medium" panose="00000600000000000000" pitchFamily="50" charset="0"/>
              </a:rPr>
              <a:t> </a:t>
            </a:r>
            <a:r>
              <a:rPr lang="pt-BR" sz="1764" dirty="0">
                <a:latin typeface="Exo 2 Medium" panose="00000600000000000000" pitchFamily="50" charset="0"/>
              </a:rPr>
              <a:t>– Código necessário para identificar o requisito;</a:t>
            </a:r>
          </a:p>
          <a:p>
            <a:pPr marL="342851" indent="-342851">
              <a:buFont typeface="Wingdings" panose="05000000000000000000" pitchFamily="2" charset="2"/>
              <a:buChar char="Ø"/>
            </a:pPr>
            <a:endParaRPr lang="pt-BR" sz="1764" dirty="0">
              <a:latin typeface="Exo 2 Medium" panose="00000600000000000000" pitchFamily="50" charset="0"/>
            </a:endParaRPr>
          </a:p>
          <a:p>
            <a:pPr marL="342851" indent="-342851">
              <a:buFont typeface="Wingdings" panose="05000000000000000000" pitchFamily="2" charset="2"/>
              <a:buChar char="Ø"/>
            </a:pPr>
            <a:r>
              <a:rPr lang="pt-BR" sz="1764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xo 2 Medium" panose="00000600000000000000" pitchFamily="50" charset="0"/>
              </a:rPr>
              <a:t>Nome do Requisito</a:t>
            </a:r>
            <a:r>
              <a:rPr lang="pt-BR" sz="1764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xo 2 Medium" panose="00000600000000000000" pitchFamily="50" charset="0"/>
              </a:rPr>
              <a:t> </a:t>
            </a:r>
            <a:r>
              <a:rPr lang="pt-BR" sz="1764" dirty="0">
                <a:latin typeface="Exo 2 Medium" panose="00000600000000000000" pitchFamily="50" charset="0"/>
              </a:rPr>
              <a:t>– Duas ou três palavras que caracterizam o requisito;</a:t>
            </a:r>
          </a:p>
          <a:p>
            <a:pPr marL="342851" indent="-342851">
              <a:buFont typeface="Wingdings" panose="05000000000000000000" pitchFamily="2" charset="2"/>
              <a:buChar char="Ø"/>
            </a:pPr>
            <a:endParaRPr lang="pt-BR" sz="1764" b="1" dirty="0">
              <a:latin typeface="Exo 2 Medium" panose="00000600000000000000" pitchFamily="50" charset="0"/>
            </a:endParaRPr>
          </a:p>
          <a:p>
            <a:pPr marL="342851" indent="-342851">
              <a:buFont typeface="Wingdings" panose="05000000000000000000" pitchFamily="2" charset="2"/>
              <a:buChar char="Ø"/>
            </a:pPr>
            <a:r>
              <a:rPr lang="pt-BR" sz="1764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xo 2 Medium" panose="00000600000000000000" pitchFamily="50" charset="0"/>
              </a:rPr>
              <a:t>Descrição do Requisito</a:t>
            </a:r>
            <a:r>
              <a:rPr lang="pt-BR" sz="1764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xo 2 Medium" panose="00000600000000000000" pitchFamily="50" charset="0"/>
              </a:rPr>
              <a:t> </a:t>
            </a:r>
            <a:r>
              <a:rPr lang="pt-BR" sz="1764" dirty="0">
                <a:latin typeface="Exo 2 Medium" panose="00000600000000000000" pitchFamily="50" charset="0"/>
              </a:rPr>
              <a:t>– Descrição detalhada do requisito. Geralmente começa com “O sistema deve ...”</a:t>
            </a:r>
          </a:p>
          <a:p>
            <a:pPr marL="342851" indent="-342851">
              <a:buFont typeface="Wingdings" panose="05000000000000000000" pitchFamily="2" charset="2"/>
              <a:buChar char="Ø"/>
            </a:pPr>
            <a:endParaRPr lang="pt-BR" sz="1764" b="1" dirty="0">
              <a:latin typeface="Exo 2 Medium" panose="00000600000000000000" pitchFamily="50" charset="0"/>
            </a:endParaRPr>
          </a:p>
          <a:p>
            <a:pPr marL="342851" indent="-342851">
              <a:buFont typeface="Wingdings" panose="05000000000000000000" pitchFamily="2" charset="2"/>
              <a:buChar char="Ø"/>
            </a:pPr>
            <a:r>
              <a:rPr lang="pt-BR" sz="1764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xo 2 Medium" panose="00000600000000000000" pitchFamily="50" charset="0"/>
              </a:rPr>
              <a:t>Prioridade do Requisito</a:t>
            </a:r>
            <a:r>
              <a:rPr lang="pt-BR" sz="1764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xo 2 Medium" panose="00000600000000000000" pitchFamily="50" charset="0"/>
              </a:rPr>
              <a:t> </a:t>
            </a:r>
            <a:r>
              <a:rPr lang="pt-BR" sz="1764" dirty="0">
                <a:latin typeface="Exo 2 Medium" panose="00000600000000000000" pitchFamily="50" charset="0"/>
              </a:rPr>
              <a:t>- Essencial, Importante e Desejável.</a:t>
            </a:r>
          </a:p>
          <a:p>
            <a:pPr marL="342851" indent="-342851">
              <a:buFont typeface="Wingdings" panose="05000000000000000000" pitchFamily="2" charset="2"/>
              <a:buChar char="Ø"/>
            </a:pPr>
            <a:endParaRPr lang="pt-BR" sz="1764" dirty="0">
              <a:latin typeface="Exo 2 Medium" panose="00000600000000000000" pitchFamily="50" charset="0"/>
            </a:endParaRPr>
          </a:p>
          <a:p>
            <a:pPr marL="342851" indent="-342851">
              <a:buFont typeface="Wingdings" panose="05000000000000000000" pitchFamily="2" charset="2"/>
              <a:buChar char="Ø"/>
            </a:pPr>
            <a:r>
              <a:rPr lang="pt-BR" sz="1764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xo 2 Medium" panose="00000600000000000000" pitchFamily="50" charset="0"/>
              </a:rPr>
              <a:t>Tipo de Requisito</a:t>
            </a:r>
            <a:r>
              <a:rPr lang="pt-BR" sz="1764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xo 2 Medium" panose="00000600000000000000" pitchFamily="50" charset="0"/>
              </a:rPr>
              <a:t> </a:t>
            </a:r>
            <a:r>
              <a:rPr lang="pt-BR" sz="1764" dirty="0">
                <a:latin typeface="Exo 2 Medium" panose="00000600000000000000" pitchFamily="50" charset="0"/>
              </a:rPr>
              <a:t>- Funcional ou Não funcional.</a:t>
            </a:r>
          </a:p>
          <a:p>
            <a:pPr marL="342851" indent="-342851">
              <a:buFont typeface="Wingdings" panose="05000000000000000000" pitchFamily="2" charset="2"/>
              <a:buChar char="Ø"/>
            </a:pPr>
            <a:endParaRPr lang="pt-BR" sz="1764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xo 2 Medium" panose="00000600000000000000" pitchFamily="50" charset="0"/>
            </a:endParaRPr>
          </a:p>
          <a:p>
            <a:pPr marL="342851" indent="-342851">
              <a:buFont typeface="Wingdings" panose="05000000000000000000" pitchFamily="2" charset="2"/>
              <a:buChar char="Ø"/>
            </a:pPr>
            <a:r>
              <a:rPr lang="pt-BR" sz="1764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xo 2 Medium" panose="00000600000000000000" pitchFamily="50" charset="0"/>
              </a:rPr>
              <a:t>Situação de Desenvolvimento</a:t>
            </a:r>
            <a:r>
              <a:rPr lang="pt-BR" sz="1764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xo 2 Medium" panose="00000600000000000000" pitchFamily="50" charset="0"/>
              </a:rPr>
              <a:t> </a:t>
            </a:r>
            <a:r>
              <a:rPr lang="pt-BR" sz="1764" dirty="0">
                <a:latin typeface="Exo 2 Medium" panose="00000600000000000000" pitchFamily="50" charset="0"/>
              </a:rPr>
              <a:t>- Situação em que o requisito se encontra na fase atual do projeto. Use por exemplo as opções (Ativo, Cancelado ou Executado)</a:t>
            </a:r>
          </a:p>
          <a:p>
            <a:pPr marL="342851" indent="-342851">
              <a:buFont typeface="Wingdings" panose="05000000000000000000" pitchFamily="2" charset="2"/>
              <a:buChar char="Ø"/>
            </a:pPr>
            <a:endParaRPr lang="pt-BR" sz="1764" b="1" dirty="0">
              <a:latin typeface="Exo 2 Medium" panose="00000600000000000000" pitchFamily="50" charset="0"/>
            </a:endParaRPr>
          </a:p>
          <a:p>
            <a:pPr marL="342851" indent="-342851">
              <a:buFont typeface="Wingdings" panose="05000000000000000000" pitchFamily="2" charset="2"/>
              <a:buChar char="Ø"/>
            </a:pPr>
            <a:r>
              <a:rPr lang="pt-BR" sz="1764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xo 2 Medium" panose="00000600000000000000" pitchFamily="50" charset="0"/>
              </a:rPr>
              <a:t>Código  do Artefato </a:t>
            </a:r>
            <a:r>
              <a:rPr lang="pt-BR" sz="1764" dirty="0">
                <a:latin typeface="Exo 2 Medium" panose="00000600000000000000" pitchFamily="50" charset="0"/>
              </a:rPr>
              <a:t>–  Código do Artefato associado ao requisito (garante a rastreabilidade e facilita o processo de controlo e acompanhamento das entregas do projeto)</a:t>
            </a:r>
          </a:p>
          <a:p>
            <a:pPr marL="342851" indent="-342851">
              <a:buFont typeface="Wingdings" panose="05000000000000000000" pitchFamily="2" charset="2"/>
              <a:buChar char="Ø"/>
            </a:pPr>
            <a:endParaRPr lang="pt-BR" sz="1764" b="1" dirty="0">
              <a:latin typeface="Exo 2 Medium" panose="00000600000000000000" pitchFamily="50" charset="0"/>
            </a:endParaRPr>
          </a:p>
          <a:p>
            <a:pPr marL="342851" indent="-342851">
              <a:buFont typeface="Wingdings" panose="05000000000000000000" pitchFamily="2" charset="2"/>
              <a:buChar char="Ø"/>
            </a:pPr>
            <a:r>
              <a:rPr lang="pt-BR" sz="1764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xo 2 Medium" panose="00000600000000000000" pitchFamily="50" charset="0"/>
              </a:rPr>
              <a:t>Código de Desenho</a:t>
            </a:r>
            <a:r>
              <a:rPr lang="pt-BR" sz="1764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xo 2 Medium" panose="00000600000000000000" pitchFamily="50" charset="0"/>
              </a:rPr>
              <a:t> </a:t>
            </a:r>
            <a:r>
              <a:rPr lang="pt-BR" sz="1764" dirty="0">
                <a:latin typeface="Exo 2 Medium" panose="00000600000000000000" pitchFamily="50" charset="0"/>
              </a:rPr>
              <a:t>– Referência para a documentação de desenho relativa ao requisite em causa</a:t>
            </a:r>
          </a:p>
          <a:p>
            <a:pPr marL="342851" indent="-342851">
              <a:buFont typeface="Wingdings" panose="05000000000000000000" pitchFamily="2" charset="2"/>
              <a:buChar char="Ø"/>
            </a:pPr>
            <a:endParaRPr lang="pt-BR" sz="1764" b="1" dirty="0">
              <a:latin typeface="Exo 2 Medium" panose="00000600000000000000" pitchFamily="50" charset="0"/>
            </a:endParaRPr>
          </a:p>
          <a:p>
            <a:pPr marL="342851" indent="-342851">
              <a:buFont typeface="Wingdings" panose="05000000000000000000" pitchFamily="2" charset="2"/>
              <a:buChar char="Ø"/>
            </a:pPr>
            <a:r>
              <a:rPr lang="pt-BR" sz="1764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xo 2 Medium" panose="00000600000000000000" pitchFamily="50" charset="0"/>
              </a:rPr>
              <a:t>Código de Teste</a:t>
            </a:r>
            <a:r>
              <a:rPr lang="pt-BR" sz="1764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xo 2 Medium" panose="00000600000000000000" pitchFamily="50" charset="0"/>
              </a:rPr>
              <a:t> </a:t>
            </a:r>
            <a:r>
              <a:rPr lang="pt-BR" sz="1764" dirty="0">
                <a:solidFill>
                  <a:schemeClr val="accent6">
                    <a:lumMod val="50000"/>
                  </a:schemeClr>
                </a:solidFill>
                <a:latin typeface="Exo 2 Medium" panose="00000600000000000000" pitchFamily="50" charset="0"/>
              </a:rPr>
              <a:t>– Referência para os testes necessários à validação do requisito</a:t>
            </a:r>
          </a:p>
        </p:txBody>
      </p:sp>
    </p:spTree>
    <p:extLst>
      <p:ext uri="{BB962C8B-B14F-4D97-AF65-F5344CB8AC3E}">
        <p14:creationId xmlns:p14="http://schemas.microsoft.com/office/powerpoint/2010/main" val="2496679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Texto 5"/>
          <p:cNvSpPr>
            <a:spLocks noGrp="1"/>
          </p:cNvSpPr>
          <p:nvPr>
            <p:ph type="body" sz="quarter" idx="4294967295"/>
          </p:nvPr>
        </p:nvSpPr>
        <p:spPr>
          <a:xfrm>
            <a:off x="973533" y="180231"/>
            <a:ext cx="12804726" cy="92930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pt-BR" sz="3200" b="1">
                <a:solidFill>
                  <a:schemeClr val="accent6"/>
                </a:solidFill>
                <a:latin typeface="Barlow" panose="00000500000000000000" pitchFamily="2" charset="0"/>
              </a:rPr>
              <a:t>Matriz de Rastreabilidade de Requisitos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14547A27-9FB8-688B-9A2A-FFDF71C79D52}"/>
              </a:ext>
            </a:extLst>
          </p:cNvPr>
          <p:cNvSpPr txBox="1"/>
          <p:nvPr/>
        </p:nvSpPr>
        <p:spPr>
          <a:xfrm>
            <a:off x="858581" y="1437275"/>
            <a:ext cx="10944642" cy="53854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646">
                <a:latin typeface="Exo 2 Medium" panose="00000600000000000000" pitchFamily="50" charset="0"/>
              </a:rPr>
              <a:t> Importante lembrar que:</a:t>
            </a:r>
          </a:p>
          <a:p>
            <a:endParaRPr lang="pt-BR" sz="2646">
              <a:latin typeface="Exo 2 Medium" panose="00000600000000000000" pitchFamily="50" charset="0"/>
            </a:endParaRPr>
          </a:p>
          <a:p>
            <a:pPr marL="378047" indent="-378047">
              <a:buFont typeface="Arial" panose="020B0604020202020204" pitchFamily="34" charset="0"/>
              <a:buChar char="•"/>
            </a:pPr>
            <a:r>
              <a:rPr lang="pt-BR" sz="2646">
                <a:latin typeface="Exo 2 Medium" panose="00000600000000000000" pitchFamily="50" charset="0"/>
              </a:rPr>
              <a:t>A Matriz de Rastreabilidade pode estar construída em uma Planilha Excel, mas não obrigatoriamente nela, existem outras ferramentas para isso, você deve usar aquela indicada pela empresa.</a:t>
            </a:r>
          </a:p>
          <a:p>
            <a:pPr marL="378047" indent="-378047">
              <a:buFont typeface="Arial" panose="020B0604020202020204" pitchFamily="34" charset="0"/>
              <a:buChar char="•"/>
            </a:pPr>
            <a:endParaRPr lang="pt-BR" sz="2646">
              <a:latin typeface="Exo 2 Medium" panose="00000600000000000000" pitchFamily="50" charset="0"/>
            </a:endParaRPr>
          </a:p>
          <a:p>
            <a:pPr marL="378047" indent="-378047">
              <a:buFont typeface="Arial" panose="020B0604020202020204" pitchFamily="34" charset="0"/>
              <a:buChar char="•"/>
            </a:pPr>
            <a:r>
              <a:rPr lang="pt-BR" sz="2646">
                <a:latin typeface="Exo 2 Medium" panose="00000600000000000000" pitchFamily="50" charset="0"/>
              </a:rPr>
              <a:t>Não são somente os atributos listados no slide anterior que compõem a Matriz, isso foi um exemplo, e cada sistema pode necessitar de atributos específicos.</a:t>
            </a:r>
          </a:p>
          <a:p>
            <a:pPr marL="378047" indent="-378047">
              <a:buFont typeface="Arial" panose="020B0604020202020204" pitchFamily="34" charset="0"/>
              <a:buChar char="•"/>
            </a:pPr>
            <a:endParaRPr lang="pt-BR" sz="2646">
              <a:latin typeface="Exo 2 Medium" panose="00000600000000000000" pitchFamily="50" charset="0"/>
            </a:endParaRPr>
          </a:p>
          <a:p>
            <a:pPr marL="378047" indent="-378047">
              <a:buFont typeface="Arial" panose="020B0604020202020204" pitchFamily="34" charset="0"/>
              <a:buChar char="•"/>
            </a:pPr>
            <a:r>
              <a:rPr lang="pt-BR" sz="2646">
                <a:solidFill>
                  <a:schemeClr val="accent6">
                    <a:lumMod val="50000"/>
                  </a:schemeClr>
                </a:solidFill>
                <a:latin typeface="Exo 2 Medium" panose="00000600000000000000" pitchFamily="50" charset="0"/>
              </a:rPr>
              <a:t>A Matriz de Rastreabilidade pode fazer parte do </a:t>
            </a:r>
            <a:r>
              <a:rPr lang="pt-BR" sz="2646" err="1">
                <a:solidFill>
                  <a:schemeClr val="accent6">
                    <a:lumMod val="50000"/>
                  </a:schemeClr>
                </a:solidFill>
                <a:latin typeface="Exo 2 Medium" panose="00000600000000000000" pitchFamily="50" charset="0"/>
              </a:rPr>
              <a:t>Product</a:t>
            </a:r>
            <a:r>
              <a:rPr lang="pt-BR" sz="2646">
                <a:solidFill>
                  <a:schemeClr val="accent6">
                    <a:lumMod val="50000"/>
                  </a:schemeClr>
                </a:solidFill>
                <a:latin typeface="Exo 2 Medium" panose="00000600000000000000" pitchFamily="50" charset="0"/>
              </a:rPr>
              <a:t> Backlog e é um documento </a:t>
            </a:r>
            <a:r>
              <a:rPr lang="pt-BR" sz="2646" b="1">
                <a:solidFill>
                  <a:schemeClr val="accent6">
                    <a:lumMod val="50000"/>
                  </a:schemeClr>
                </a:solidFill>
                <a:latin typeface="Exo 2 Medium" panose="00000600000000000000" pitchFamily="50" charset="0"/>
              </a:rPr>
              <a:t>vivo</a:t>
            </a:r>
            <a:r>
              <a:rPr lang="pt-BR" sz="2646">
                <a:solidFill>
                  <a:schemeClr val="accent6">
                    <a:lumMod val="50000"/>
                  </a:schemeClr>
                </a:solidFill>
                <a:latin typeface="Exo 2 Medium" panose="00000600000000000000" pitchFamily="50" charset="0"/>
              </a:rPr>
              <a:t>, ou seja, ela deve sempre ser atualizada e ajustada. </a:t>
            </a:r>
          </a:p>
          <a:p>
            <a:endParaRPr lang="pt-BR" sz="2646">
              <a:latin typeface="Exo 2 Medium" panose="000006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2291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EED2CD78-20A4-45C3-B095-8051BF91C6DB}"/>
              </a:ext>
            </a:extLst>
          </p:cNvPr>
          <p:cNvSpPr txBox="1">
            <a:spLocks/>
          </p:cNvSpPr>
          <p:nvPr/>
        </p:nvSpPr>
        <p:spPr>
          <a:xfrm>
            <a:off x="384771" y="2844527"/>
            <a:ext cx="12673408" cy="2304702"/>
          </a:xfrm>
          <a:prstGeom prst="rect">
            <a:avLst/>
          </a:prstGeom>
        </p:spPr>
        <p:txBody>
          <a:bodyPr/>
          <a:lstStyle>
            <a:lvl1pPr marL="391146" indent="-391146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47483" indent="-325955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82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34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876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404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pt-BR" b="1" dirty="0">
                <a:latin typeface="Barlow" panose="00000500000000000000" pitchFamily="2" charset="0"/>
              </a:rPr>
              <a:t>FERRAMENTA – WIREFRAME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pt-BR" b="1" dirty="0">
                <a:latin typeface="Barlow" panose="00000500000000000000" pitchFamily="2" charset="0"/>
              </a:rPr>
              <a:t>Validando as Entradas e Saídas do Sistema</a:t>
            </a:r>
          </a:p>
          <a:p>
            <a:pPr marL="0" indent="0" algn="ctr">
              <a:lnSpc>
                <a:spcPct val="150000"/>
              </a:lnSpc>
              <a:buNone/>
            </a:pPr>
            <a:endParaRPr lang="pt-BR" b="1" dirty="0">
              <a:latin typeface="Exo 2 Medium" panose="000006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26114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5">
            <a:extLst>
              <a:ext uri="{FF2B5EF4-FFF2-40B4-BE49-F238E27FC236}">
                <a16:creationId xmlns:a16="http://schemas.microsoft.com/office/drawing/2014/main" id="{6870CBD2-0843-4DF0-9AE4-445D745F9810}"/>
              </a:ext>
            </a:extLst>
          </p:cNvPr>
          <p:cNvSpPr txBox="1">
            <a:spLocks/>
          </p:cNvSpPr>
          <p:nvPr/>
        </p:nvSpPr>
        <p:spPr>
          <a:xfrm>
            <a:off x="2689027" y="108223"/>
            <a:ext cx="2011563" cy="656524"/>
          </a:xfrm>
          <a:prstGeom prst="rect">
            <a:avLst/>
          </a:prstGeom>
        </p:spPr>
        <p:txBody>
          <a:bodyPr/>
          <a:lstStyle>
            <a:lvl1pPr indent="0" defTabSz="1008126">
              <a:lnSpc>
                <a:spcPct val="90000"/>
              </a:lnSpc>
              <a:spcBef>
                <a:spcPts val="1103"/>
              </a:spcBef>
              <a:buFont typeface="Arial" panose="020B0604020202020204" pitchFamily="34" charset="0"/>
              <a:buNone/>
              <a:defRPr sz="2800" b="1">
                <a:solidFill>
                  <a:schemeClr val="accent6"/>
                </a:solidFill>
                <a:latin typeface="Barlow" panose="00000500000000000000" pitchFamily="2" charset="0"/>
              </a:defRPr>
            </a:lvl1pPr>
            <a:lvl2pPr marL="756095" indent="-252032" defTabSz="1008126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/>
            </a:lvl2pPr>
            <a:lvl3pPr marL="1260158" indent="-252032" defTabSz="1008126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/>
            </a:lvl3pPr>
            <a:lvl4pPr marL="1764221" indent="-252032" defTabSz="1008126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5"/>
            </a:lvl4pPr>
            <a:lvl5pPr marL="2268284" indent="-252032" defTabSz="1008126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5"/>
            </a:lvl5pPr>
            <a:lvl6pPr marL="2772347" indent="-252032" defTabSz="1008126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5"/>
            </a:lvl6pPr>
            <a:lvl7pPr marL="3276410" indent="-252032" defTabSz="1008126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5"/>
            </a:lvl7pPr>
            <a:lvl8pPr marL="3780473" indent="-252032" defTabSz="1008126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5"/>
            </a:lvl8pPr>
            <a:lvl9pPr marL="4284536" indent="-252032" defTabSz="1008126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5"/>
            </a:lvl9pPr>
          </a:lstStyle>
          <a:p>
            <a:r>
              <a:rPr lang="pt-BR" dirty="0"/>
              <a:t>Atividade</a:t>
            </a:r>
          </a:p>
          <a:p>
            <a:endParaRPr lang="pt-BR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30FC5EDF-B1EF-4512-A4BB-93353535FFDE}"/>
              </a:ext>
            </a:extLst>
          </p:cNvPr>
          <p:cNvSpPr txBox="1"/>
          <p:nvPr/>
        </p:nvSpPr>
        <p:spPr>
          <a:xfrm>
            <a:off x="977216" y="1836415"/>
            <a:ext cx="7446748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3200" dirty="0">
                <a:latin typeface="Exo 2 Medium" panose="00000600000000000000" pitchFamily="50" charset="0"/>
              </a:rPr>
              <a:t>Desenhe uma Tela (Web </a:t>
            </a:r>
            <a:r>
              <a:rPr lang="pt-BR" sz="3200" dirty="0" err="1">
                <a:latin typeface="Exo 2 Medium" panose="00000600000000000000" pitchFamily="50" charset="0"/>
              </a:rPr>
              <a:t>Based</a:t>
            </a:r>
            <a:r>
              <a:rPr lang="pt-BR" sz="3200" dirty="0">
                <a:latin typeface="Exo 2 Medium" panose="00000600000000000000" pitchFamily="50" charset="0"/>
              </a:rPr>
              <a:t> ou Windows </a:t>
            </a:r>
            <a:r>
              <a:rPr lang="pt-BR" sz="3200" dirty="0" err="1">
                <a:latin typeface="Exo 2 Medium" panose="00000600000000000000" pitchFamily="50" charset="0"/>
              </a:rPr>
              <a:t>Based</a:t>
            </a:r>
            <a:r>
              <a:rPr lang="pt-BR" sz="3200" dirty="0">
                <a:latin typeface="Exo 2 Medium" panose="00000600000000000000" pitchFamily="50" charset="0"/>
              </a:rPr>
              <a:t>)  de vendas de produtos baseada no DER demonstrado</a:t>
            </a:r>
          </a:p>
          <a:p>
            <a:pPr algn="ctr"/>
            <a:endParaRPr lang="pt-BR" sz="3200" dirty="0">
              <a:latin typeface="Exo 2 Medium" panose="00000600000000000000" pitchFamily="50" charset="0"/>
            </a:endParaRPr>
          </a:p>
          <a:p>
            <a:pPr algn="ctr"/>
            <a:endParaRPr lang="pt-BR" sz="3200" dirty="0">
              <a:solidFill>
                <a:schemeClr val="bg1">
                  <a:lumMod val="95000"/>
                </a:schemeClr>
              </a:solidFill>
              <a:latin typeface="Exo 2 Medium" panose="00000600000000000000" pitchFamily="50" charset="0"/>
            </a:endParaRPr>
          </a:p>
          <a:p>
            <a:pPr algn="ctr"/>
            <a:r>
              <a:rPr lang="pt-BR" sz="3200" dirty="0">
                <a:latin typeface="Exo 2 Medium" panose="00000600000000000000" pitchFamily="50" charset="0"/>
              </a:rPr>
              <a:t>Tempo: 10 min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0685C20-C6F4-44FE-8924-5B2B48A587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7699" y="1294772"/>
            <a:ext cx="4392488" cy="4971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7878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5">
            <a:extLst>
              <a:ext uri="{FF2B5EF4-FFF2-40B4-BE49-F238E27FC236}">
                <a16:creationId xmlns:a16="http://schemas.microsoft.com/office/drawing/2014/main" id="{6BF464EB-BA90-4B9F-AECC-BC0DF6E48A0B}"/>
              </a:ext>
            </a:extLst>
          </p:cNvPr>
          <p:cNvSpPr txBox="1">
            <a:spLocks/>
          </p:cNvSpPr>
          <p:nvPr/>
        </p:nvSpPr>
        <p:spPr>
          <a:xfrm>
            <a:off x="833323" y="324247"/>
            <a:ext cx="10729192" cy="1160579"/>
          </a:xfrm>
          <a:prstGeom prst="rect">
            <a:avLst/>
          </a:prstGeom>
        </p:spPr>
        <p:txBody>
          <a:bodyPr/>
          <a:lstStyle>
            <a:lvl1pPr indent="0" defTabSz="1008126">
              <a:lnSpc>
                <a:spcPct val="90000"/>
              </a:lnSpc>
              <a:spcBef>
                <a:spcPts val="1103"/>
              </a:spcBef>
              <a:buFont typeface="Arial" panose="020B0604020202020204" pitchFamily="34" charset="0"/>
              <a:buNone/>
              <a:defRPr sz="2800" b="1">
                <a:solidFill>
                  <a:schemeClr val="accent6"/>
                </a:solidFill>
                <a:latin typeface="Barlow" panose="00000500000000000000" pitchFamily="2" charset="0"/>
              </a:defRPr>
            </a:lvl1pPr>
            <a:lvl2pPr marL="756095" indent="-252032" defTabSz="1008126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/>
            </a:lvl2pPr>
            <a:lvl3pPr marL="1260158" indent="-252032" defTabSz="1008126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/>
            </a:lvl3pPr>
            <a:lvl4pPr marL="1764221" indent="-252032" defTabSz="1008126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5"/>
            </a:lvl4pPr>
            <a:lvl5pPr marL="2268284" indent="-252032" defTabSz="1008126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5"/>
            </a:lvl5pPr>
            <a:lvl6pPr marL="2772347" indent="-252032" defTabSz="1008126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5"/>
            </a:lvl6pPr>
            <a:lvl7pPr marL="3276410" indent="-252032" defTabSz="1008126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5"/>
            </a:lvl7pPr>
            <a:lvl8pPr marL="3780473" indent="-252032" defTabSz="1008126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5"/>
            </a:lvl8pPr>
            <a:lvl9pPr marL="4284536" indent="-252032" defTabSz="1008126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5"/>
            </a:lvl9pPr>
          </a:lstStyle>
          <a:p>
            <a:r>
              <a:rPr lang="pt-BR" dirty="0" err="1"/>
              <a:t>Wireframe</a:t>
            </a:r>
            <a:r>
              <a:rPr lang="pt-BR" dirty="0"/>
              <a:t>, Protótipo de Tela  e Protótipo funcional  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B52FC995-5F05-4D82-8F8B-6D87F34AD075}"/>
              </a:ext>
            </a:extLst>
          </p:cNvPr>
          <p:cNvSpPr/>
          <p:nvPr/>
        </p:nvSpPr>
        <p:spPr>
          <a:xfrm>
            <a:off x="1248867" y="1836415"/>
            <a:ext cx="4485994" cy="49398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pt-BR" b="1" dirty="0" err="1">
                <a:latin typeface="Exo 2 Medium" panose="00000600000000000000" pitchFamily="50" charset="0"/>
              </a:rPr>
              <a:t>Wireframe</a:t>
            </a:r>
            <a:r>
              <a:rPr lang="pt-BR" dirty="0">
                <a:latin typeface="Exo 2 Medium" panose="00000600000000000000" pitchFamily="50" charset="0"/>
              </a:rPr>
              <a:t>– design de um projeto ao cliente, uma ilustração com desenhos fundamentais (baixa resolução/Preto e Branco) . Ex. </a:t>
            </a:r>
            <a:r>
              <a:rPr lang="pt-BR" dirty="0" err="1">
                <a:latin typeface="Exo 2 Medium" panose="00000600000000000000" pitchFamily="50" charset="0"/>
              </a:rPr>
              <a:t>Figma</a:t>
            </a:r>
            <a:r>
              <a:rPr lang="pt-BR" dirty="0">
                <a:latin typeface="Exo 2 Medium" panose="00000600000000000000" pitchFamily="50" charset="0"/>
              </a:rPr>
              <a:t>, </a:t>
            </a:r>
            <a:r>
              <a:rPr lang="pt-BR" dirty="0" err="1">
                <a:latin typeface="Exo 2 Medium" panose="00000600000000000000" pitchFamily="50" charset="0"/>
              </a:rPr>
              <a:t>Balsamiq</a:t>
            </a:r>
            <a:endParaRPr lang="pt-BR" dirty="0">
              <a:latin typeface="Exo 2 Medium" panose="00000600000000000000" pitchFamily="50" charset="0"/>
            </a:endParaRPr>
          </a:p>
          <a:p>
            <a:pPr marL="457200" indent="-457200">
              <a:buFont typeface="+mj-lt"/>
              <a:buAutoNum type="arabicPeriod"/>
            </a:pPr>
            <a:endParaRPr lang="pt-BR" dirty="0">
              <a:latin typeface="Exo 2 Medium" panose="00000600000000000000" pitchFamily="50" charset="0"/>
            </a:endParaRPr>
          </a:p>
          <a:p>
            <a:pPr marL="457200" indent="-457200">
              <a:buFont typeface="+mj-lt"/>
              <a:buAutoNum type="arabicPeriod"/>
            </a:pPr>
            <a:endParaRPr lang="pt-BR" b="1" dirty="0">
              <a:latin typeface="Exo 2 Medium" panose="00000600000000000000" pitchFamily="50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pt-BR" b="1" dirty="0">
                <a:latin typeface="Exo 2 Medium" panose="00000600000000000000" pitchFamily="50" charset="0"/>
              </a:rPr>
              <a:t>Protótipo de Tela </a:t>
            </a:r>
            <a:r>
              <a:rPr lang="pt-BR" dirty="0">
                <a:latin typeface="Exo 2 Medium" panose="00000600000000000000" pitchFamily="50" charset="0"/>
              </a:rPr>
              <a:t>– desenho da tela e como ela deve funcionar em alta resolução. </a:t>
            </a:r>
            <a:r>
              <a:rPr lang="pt-BR" dirty="0" err="1">
                <a:latin typeface="Exo 2 Medium" panose="00000600000000000000" pitchFamily="50" charset="0"/>
              </a:rPr>
              <a:t>Figma</a:t>
            </a:r>
            <a:r>
              <a:rPr lang="pt-BR" dirty="0">
                <a:latin typeface="Exo 2 Medium" panose="00000600000000000000" pitchFamily="50" charset="0"/>
              </a:rPr>
              <a:t>, Adobe XD</a:t>
            </a:r>
          </a:p>
          <a:p>
            <a:pPr marL="457200" indent="-457200">
              <a:buFont typeface="+mj-lt"/>
              <a:buAutoNum type="arabicPeriod"/>
            </a:pPr>
            <a:endParaRPr lang="pt-BR" b="1" dirty="0">
              <a:latin typeface="Exo 2 Medium" panose="00000600000000000000" pitchFamily="50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pt-BR" b="1" dirty="0">
                <a:latin typeface="Exo 2 Medium" panose="00000600000000000000" pitchFamily="50" charset="0"/>
              </a:rPr>
              <a:t>Protótipo Funcional </a:t>
            </a:r>
            <a:r>
              <a:rPr lang="pt-BR" dirty="0">
                <a:latin typeface="Exo 2 Medium" panose="00000600000000000000" pitchFamily="50" charset="0"/>
              </a:rPr>
              <a:t>– Aplicação funcionando com requisitos básicos, também conhecido como Protótipo da Aplicação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9BB0CE3-93AB-4108-A824-13A38387F2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7919" y="2268463"/>
            <a:ext cx="6603570" cy="3329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488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linhamento em UI Design: O Conceito Invisível da Interface | by Editorial  Aela.io | Aela.io | Medium">
            <a:extLst>
              <a:ext uri="{FF2B5EF4-FFF2-40B4-BE49-F238E27FC236}">
                <a16:creationId xmlns:a16="http://schemas.microsoft.com/office/drawing/2014/main" id="{6ECA343A-78A5-470F-B95A-BB104E8C71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613" y="-1"/>
            <a:ext cx="13693248" cy="7885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spaço Reservado para Texto 5">
            <a:extLst>
              <a:ext uri="{FF2B5EF4-FFF2-40B4-BE49-F238E27FC236}">
                <a16:creationId xmlns:a16="http://schemas.microsoft.com/office/drawing/2014/main" id="{A4F9BA9F-82CF-44C3-9BAB-15EFA1B018C5}"/>
              </a:ext>
            </a:extLst>
          </p:cNvPr>
          <p:cNvSpPr txBox="1">
            <a:spLocks/>
          </p:cNvSpPr>
          <p:nvPr/>
        </p:nvSpPr>
        <p:spPr>
          <a:xfrm>
            <a:off x="9961835" y="324247"/>
            <a:ext cx="3913163" cy="1224136"/>
          </a:xfrm>
          <a:prstGeom prst="rect">
            <a:avLst/>
          </a:prstGeom>
        </p:spPr>
        <p:txBody>
          <a:bodyPr/>
          <a:lstStyle>
            <a:lvl1pPr marL="252032" indent="-252032" algn="l" defTabSz="1008126" rtl="0" eaLnBrk="1" latinLnBrk="0" hangingPunct="1">
              <a:lnSpc>
                <a:spcPct val="90000"/>
              </a:lnSpc>
              <a:spcBef>
                <a:spcPts val="1103"/>
              </a:spcBef>
              <a:buFont typeface="Arial" panose="020B0604020202020204" pitchFamily="34" charset="0"/>
              <a:buChar char="•"/>
              <a:defRPr sz="30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6095" indent="-252032" algn="l" defTabSz="1008126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60158" indent="-252032" algn="l" defTabSz="1008126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4221" indent="-252032" algn="l" defTabSz="1008126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8284" indent="-252032" algn="l" defTabSz="1008126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2347" indent="-252032" algn="l" defTabSz="1008126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6410" indent="-252032" algn="l" defTabSz="1008126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80473" indent="-252032" algn="l" defTabSz="1008126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4536" indent="-252032" algn="l" defTabSz="1008126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pt-BR" sz="2400" dirty="0">
                <a:solidFill>
                  <a:schemeClr val="bg1"/>
                </a:solidFill>
              </a:rPr>
              <a:t>O que lembramos ?</a:t>
            </a:r>
          </a:p>
        </p:txBody>
      </p:sp>
    </p:spTree>
    <p:extLst>
      <p:ext uri="{BB962C8B-B14F-4D97-AF65-F5344CB8AC3E}">
        <p14:creationId xmlns:p14="http://schemas.microsoft.com/office/powerpoint/2010/main" val="1886453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93D53D44-D591-4535-87F6-934715F5CE0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8304210" y="1403350"/>
            <a:ext cx="5137299" cy="2809875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pt-BR" sz="28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Análise de Sistemas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pt-BR" sz="2400" dirty="0"/>
              <a:t>Aula 04 – Trilha de Requisitos  Rastreabilidade de Requisitos e </a:t>
            </a:r>
            <a:r>
              <a:rPr lang="pt-BR" sz="2400" dirty="0" err="1"/>
              <a:t>Wireframe</a:t>
            </a:r>
            <a:endParaRPr lang="pt-BR" sz="2400" dirty="0"/>
          </a:p>
          <a:p>
            <a:pPr marL="0" indent="0">
              <a:lnSpc>
                <a:spcPct val="150000"/>
              </a:lnSpc>
              <a:buNone/>
            </a:pPr>
            <a:endParaRPr lang="pt-BR" sz="2400" dirty="0"/>
          </a:p>
          <a:p>
            <a:pPr marL="0" indent="0">
              <a:lnSpc>
                <a:spcPct val="150000"/>
              </a:lnSpc>
              <a:buNone/>
            </a:pPr>
            <a:endParaRPr lang="pt-BR" sz="2400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817AACB-CCFC-4F0B-8964-9DD29FA5428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8304210" y="4499148"/>
            <a:ext cx="4616450" cy="2809875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pt-BR" sz="2400" b="1" dirty="0"/>
              <a:t>Professores</a:t>
            </a:r>
          </a:p>
          <a:p>
            <a:pPr marL="0" indent="0">
              <a:buNone/>
            </a:pPr>
            <a:r>
              <a:rPr lang="pt-BR" sz="2400" dirty="0"/>
              <a:t>Monteiro</a:t>
            </a:r>
          </a:p>
          <a:p>
            <a:pPr marL="0" indent="0">
              <a:buNone/>
            </a:pPr>
            <a:r>
              <a:rPr lang="pt-BR" sz="2400" dirty="0"/>
              <a:t>FRIZZA </a:t>
            </a:r>
            <a:r>
              <a:rPr lang="pt-BR" sz="1800" dirty="0"/>
              <a:t>- Claudio Frizzarini</a:t>
            </a:r>
            <a:endParaRPr lang="pt-BR" sz="2400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5E3B81C-BF30-8368-28C4-0A5D161F94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913" y="2309714"/>
            <a:ext cx="5721562" cy="2941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8310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142FEE00-15EA-4136-B2F2-AFC6A371AC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1293" y="-6042"/>
            <a:ext cx="13897544" cy="7868908"/>
          </a:xfrm>
          <a:prstGeom prst="rect">
            <a:avLst/>
          </a:prstGeom>
        </p:spPr>
      </p:pic>
      <p:sp>
        <p:nvSpPr>
          <p:cNvPr id="6" name="Espaço Reservado para Texto 5"/>
          <p:cNvSpPr>
            <a:spLocks noGrp="1"/>
          </p:cNvSpPr>
          <p:nvPr>
            <p:ph type="body" sz="quarter" idx="4294967295"/>
          </p:nvPr>
        </p:nvSpPr>
        <p:spPr>
          <a:xfrm>
            <a:off x="12290425" y="252413"/>
            <a:ext cx="1152525" cy="1223962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pt-BR" sz="2400" dirty="0">
                <a:solidFill>
                  <a:schemeClr val="bg1"/>
                </a:solidFill>
              </a:rPr>
              <a:t>Sonho de </a:t>
            </a:r>
          </a:p>
          <a:p>
            <a:pPr marL="0" indent="0" algn="ctr">
              <a:buNone/>
            </a:pPr>
            <a:r>
              <a:rPr lang="pt-BR" sz="2400" dirty="0">
                <a:solidFill>
                  <a:schemeClr val="bg1"/>
                </a:solidFill>
              </a:rPr>
              <a:t>UI</a:t>
            </a:r>
          </a:p>
        </p:txBody>
      </p:sp>
    </p:spTree>
    <p:extLst>
      <p:ext uri="{BB962C8B-B14F-4D97-AF65-F5344CB8AC3E}">
        <p14:creationId xmlns:p14="http://schemas.microsoft.com/office/powerpoint/2010/main" val="12144777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5">
            <a:extLst>
              <a:ext uri="{FF2B5EF4-FFF2-40B4-BE49-F238E27FC236}">
                <a16:creationId xmlns:a16="http://schemas.microsoft.com/office/drawing/2014/main" id="{457B1ACE-1933-45B6-9F06-C3229F07CE41}"/>
              </a:ext>
            </a:extLst>
          </p:cNvPr>
          <p:cNvSpPr txBox="1">
            <a:spLocks/>
          </p:cNvSpPr>
          <p:nvPr/>
        </p:nvSpPr>
        <p:spPr>
          <a:xfrm>
            <a:off x="1632659" y="336549"/>
            <a:ext cx="10729192" cy="1160579"/>
          </a:xfrm>
          <a:prstGeom prst="rect">
            <a:avLst/>
          </a:prstGeom>
        </p:spPr>
        <p:txBody>
          <a:bodyPr/>
          <a:lstStyle>
            <a:lvl1pPr indent="0" defTabSz="1008126">
              <a:lnSpc>
                <a:spcPct val="90000"/>
              </a:lnSpc>
              <a:spcBef>
                <a:spcPts val="1103"/>
              </a:spcBef>
              <a:buFont typeface="Arial" panose="020B0604020202020204" pitchFamily="34" charset="0"/>
              <a:buNone/>
              <a:defRPr sz="2800" b="1">
                <a:solidFill>
                  <a:schemeClr val="accent6"/>
                </a:solidFill>
                <a:latin typeface="Barlow" panose="00000500000000000000" pitchFamily="2" charset="0"/>
              </a:defRPr>
            </a:lvl1pPr>
            <a:lvl2pPr marL="756095" indent="-252032" defTabSz="1008126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/>
            </a:lvl2pPr>
            <a:lvl3pPr marL="1260158" indent="-252032" defTabSz="1008126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/>
            </a:lvl3pPr>
            <a:lvl4pPr marL="1764221" indent="-252032" defTabSz="1008126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5"/>
            </a:lvl4pPr>
            <a:lvl5pPr marL="2268284" indent="-252032" defTabSz="1008126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5"/>
            </a:lvl5pPr>
            <a:lvl6pPr marL="2772347" indent="-252032" defTabSz="1008126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5"/>
            </a:lvl6pPr>
            <a:lvl7pPr marL="3276410" indent="-252032" defTabSz="1008126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5"/>
            </a:lvl7pPr>
            <a:lvl8pPr marL="3780473" indent="-252032" defTabSz="1008126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5"/>
            </a:lvl8pPr>
            <a:lvl9pPr marL="4284536" indent="-252032" defTabSz="1008126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5"/>
            </a:lvl9pPr>
          </a:lstStyle>
          <a:p>
            <a:r>
              <a:rPr lang="pt-BR" dirty="0"/>
              <a:t>Design de Interface – Realidade</a:t>
            </a:r>
          </a:p>
        </p:txBody>
      </p:sp>
      <p:pic>
        <p:nvPicPr>
          <p:cNvPr id="3" name="Picture 2" descr="Auto-redimensionamento de TELA no Swing - Java - GUJ">
            <a:extLst>
              <a:ext uri="{FF2B5EF4-FFF2-40B4-BE49-F238E27FC236}">
                <a16:creationId xmlns:a16="http://schemas.microsoft.com/office/drawing/2014/main" id="{9C1562E7-B30F-4452-B57D-150CC01376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8612" y="1194593"/>
            <a:ext cx="7705725" cy="5172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65015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5">
            <a:extLst>
              <a:ext uri="{FF2B5EF4-FFF2-40B4-BE49-F238E27FC236}">
                <a16:creationId xmlns:a16="http://schemas.microsoft.com/office/drawing/2014/main" id="{457B1ACE-1933-45B6-9F06-C3229F07CE41}"/>
              </a:ext>
            </a:extLst>
          </p:cNvPr>
          <p:cNvSpPr txBox="1">
            <a:spLocks/>
          </p:cNvSpPr>
          <p:nvPr/>
        </p:nvSpPr>
        <p:spPr>
          <a:xfrm>
            <a:off x="1632659" y="336549"/>
            <a:ext cx="10729192" cy="1160579"/>
          </a:xfrm>
          <a:prstGeom prst="rect">
            <a:avLst/>
          </a:prstGeom>
        </p:spPr>
        <p:txBody>
          <a:bodyPr/>
          <a:lstStyle>
            <a:lvl1pPr indent="0" defTabSz="1008126">
              <a:lnSpc>
                <a:spcPct val="90000"/>
              </a:lnSpc>
              <a:spcBef>
                <a:spcPts val="1103"/>
              </a:spcBef>
              <a:buFont typeface="Arial" panose="020B0604020202020204" pitchFamily="34" charset="0"/>
              <a:buNone/>
              <a:defRPr sz="2800" b="1">
                <a:solidFill>
                  <a:schemeClr val="accent6"/>
                </a:solidFill>
                <a:latin typeface="Barlow" panose="00000500000000000000" pitchFamily="2" charset="0"/>
              </a:defRPr>
            </a:lvl1pPr>
            <a:lvl2pPr marL="756095" indent="-252032" defTabSz="1008126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/>
            </a:lvl2pPr>
            <a:lvl3pPr marL="1260158" indent="-252032" defTabSz="1008126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/>
            </a:lvl3pPr>
            <a:lvl4pPr marL="1764221" indent="-252032" defTabSz="1008126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5"/>
            </a:lvl4pPr>
            <a:lvl5pPr marL="2268284" indent="-252032" defTabSz="1008126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5"/>
            </a:lvl5pPr>
            <a:lvl6pPr marL="2772347" indent="-252032" defTabSz="1008126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5"/>
            </a:lvl6pPr>
            <a:lvl7pPr marL="3276410" indent="-252032" defTabSz="1008126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5"/>
            </a:lvl7pPr>
            <a:lvl8pPr marL="3780473" indent="-252032" defTabSz="1008126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5"/>
            </a:lvl8pPr>
            <a:lvl9pPr marL="4284536" indent="-252032" defTabSz="1008126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5"/>
            </a:lvl9pPr>
          </a:lstStyle>
          <a:p>
            <a:r>
              <a:rPr lang="pt-BR" dirty="0"/>
              <a:t>Design de Interface – Realidade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50C5485-3274-96A1-6630-0DFE897E21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1376" y="1312745"/>
            <a:ext cx="9160540" cy="5708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4542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Texto 5"/>
          <p:cNvSpPr>
            <a:spLocks noGrp="1"/>
          </p:cNvSpPr>
          <p:nvPr>
            <p:ph type="body" sz="quarter" idx="4294967295"/>
          </p:nvPr>
        </p:nvSpPr>
        <p:spPr>
          <a:xfrm>
            <a:off x="1248867" y="285322"/>
            <a:ext cx="8064500" cy="719138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pt-BR" sz="2800" b="1" dirty="0">
                <a:solidFill>
                  <a:schemeClr val="accent6"/>
                </a:solidFill>
                <a:latin typeface="Barlow" panose="00000500000000000000" pitchFamily="2" charset="0"/>
              </a:rPr>
              <a:t>Design de Interface – Conceitos </a:t>
            </a:r>
          </a:p>
        </p:txBody>
      </p:sp>
      <p:sp>
        <p:nvSpPr>
          <p:cNvPr id="19" name="CaixaDeTexto 18"/>
          <p:cNvSpPr txBox="1"/>
          <p:nvPr/>
        </p:nvSpPr>
        <p:spPr>
          <a:xfrm>
            <a:off x="978040" y="1332359"/>
            <a:ext cx="12410107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pt-BR" sz="2400" dirty="0">
              <a:latin typeface="Exo 2 Medium" panose="00000600000000000000" pitchFamily="50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latin typeface="Exo 2 Medium" panose="00000600000000000000" pitchFamily="50" charset="0"/>
              </a:rPr>
              <a:t>O projeto identifica </a:t>
            </a:r>
            <a:r>
              <a:rPr lang="pt-BR" sz="2400" b="1" dirty="0">
                <a:latin typeface="Exo 2 Medium" panose="00000600000000000000" pitchFamily="50" charset="0"/>
              </a:rPr>
              <a:t>objetos</a:t>
            </a:r>
            <a:r>
              <a:rPr lang="pt-BR" sz="2400" dirty="0">
                <a:latin typeface="Exo 2 Medium" panose="00000600000000000000" pitchFamily="50" charset="0"/>
              </a:rPr>
              <a:t> e </a:t>
            </a:r>
            <a:r>
              <a:rPr lang="pt-BR" sz="2400" b="1" dirty="0">
                <a:latin typeface="Exo 2 Medium" panose="00000600000000000000" pitchFamily="50" charset="0"/>
              </a:rPr>
              <a:t>ações</a:t>
            </a:r>
            <a:r>
              <a:rPr lang="pt-BR" sz="2400" dirty="0">
                <a:latin typeface="Exo 2 Medium" panose="00000600000000000000" pitchFamily="50" charset="0"/>
              </a:rPr>
              <a:t> de interface e então cria um layout de tela que forma a base para um </a:t>
            </a:r>
            <a:r>
              <a:rPr lang="pt-BR" sz="2400" b="1" dirty="0">
                <a:latin typeface="Exo 2 Medium" panose="00000600000000000000" pitchFamily="50" charset="0"/>
              </a:rPr>
              <a:t>protótipo de interface </a:t>
            </a:r>
            <a:r>
              <a:rPr lang="pt-BR" sz="2400" dirty="0">
                <a:latin typeface="Exo 2 Medium" panose="00000600000000000000" pitchFamily="50" charset="0"/>
              </a:rPr>
              <a:t>com o Usuário.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400" dirty="0">
              <a:latin typeface="Exo 2 Medium" panose="00000600000000000000" pitchFamily="50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400" dirty="0">
              <a:latin typeface="Exo 2 Medium" panose="00000600000000000000" pitchFamily="50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400" dirty="0">
              <a:latin typeface="Exo 2 Medium" panose="00000600000000000000" pitchFamily="50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400" dirty="0">
              <a:latin typeface="Exo 2 Medium" panose="00000600000000000000" pitchFamily="50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400" dirty="0">
              <a:latin typeface="Exo 2 Medium" panose="00000600000000000000" pitchFamily="50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400" dirty="0">
              <a:latin typeface="Exo 2 Medium" panose="00000600000000000000" pitchFamily="50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400" dirty="0">
              <a:latin typeface="Exo 2 Medium" panose="00000600000000000000" pitchFamily="50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400" dirty="0">
              <a:latin typeface="Exo 2 Medium" panose="00000600000000000000" pitchFamily="50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400" dirty="0">
              <a:latin typeface="Exo 2 Medium" panose="00000600000000000000" pitchFamily="50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400" dirty="0">
              <a:latin typeface="Exo 2 Medium" panose="00000600000000000000" pitchFamily="50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latin typeface="Exo 2 Medium" panose="00000600000000000000" pitchFamily="50" charset="0"/>
              </a:rPr>
              <a:t>O projeto de interface do usuário cria um meio de comunicação efetivo entre o </a:t>
            </a:r>
            <a:r>
              <a:rPr lang="pt-BR" sz="2400" b="1" dirty="0">
                <a:latin typeface="Exo 2 Medium" panose="00000600000000000000" pitchFamily="50" charset="0"/>
              </a:rPr>
              <a:t>humano</a:t>
            </a:r>
            <a:r>
              <a:rPr lang="pt-BR" sz="2400" dirty="0">
                <a:latin typeface="Exo 2 Medium" panose="00000600000000000000" pitchFamily="50" charset="0"/>
              </a:rPr>
              <a:t> e o </a:t>
            </a:r>
            <a:r>
              <a:rPr lang="pt-BR" sz="2400" b="1" dirty="0">
                <a:latin typeface="Exo 2 Medium" panose="00000600000000000000" pitchFamily="50" charset="0"/>
              </a:rPr>
              <a:t>computador. 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5106544-0DCE-4DF5-8D05-40FEF3C00F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8907" y="3276575"/>
            <a:ext cx="4536684" cy="2268342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E0BB3B43-CA4F-4C0D-9316-BB5A6FEC68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1675" y="3276575"/>
            <a:ext cx="2911039" cy="2268342"/>
          </a:xfrm>
          <a:prstGeom prst="rect">
            <a:avLst/>
          </a:prstGeom>
        </p:spPr>
      </p:pic>
      <p:sp>
        <p:nvSpPr>
          <p:cNvPr id="7" name="Retângulo: Cantos Superiores Arredondados 6">
            <a:extLst>
              <a:ext uri="{FF2B5EF4-FFF2-40B4-BE49-F238E27FC236}">
                <a16:creationId xmlns:a16="http://schemas.microsoft.com/office/drawing/2014/main" id="{797AA2EE-5E12-4C5A-9213-7F32AC25AEA6}"/>
              </a:ext>
            </a:extLst>
          </p:cNvPr>
          <p:cNvSpPr/>
          <p:nvPr/>
        </p:nvSpPr>
        <p:spPr>
          <a:xfrm rot="10800000">
            <a:off x="0" y="0"/>
            <a:ext cx="395587" cy="1955077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315"/>
          </a:p>
        </p:txBody>
      </p:sp>
      <p:sp>
        <p:nvSpPr>
          <p:cNvPr id="8" name="Retângulo: Cantos Superiores Arredondados 7">
            <a:extLst>
              <a:ext uri="{FF2B5EF4-FFF2-40B4-BE49-F238E27FC236}">
                <a16:creationId xmlns:a16="http://schemas.microsoft.com/office/drawing/2014/main" id="{8296F839-D366-4FA0-894D-C6173F9B424D}"/>
              </a:ext>
            </a:extLst>
          </p:cNvPr>
          <p:cNvSpPr/>
          <p:nvPr/>
        </p:nvSpPr>
        <p:spPr>
          <a:xfrm>
            <a:off x="13047364" y="5606186"/>
            <a:ext cx="395587" cy="1955077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315"/>
          </a:p>
        </p:txBody>
      </p:sp>
    </p:spTree>
    <p:extLst>
      <p:ext uri="{BB962C8B-B14F-4D97-AF65-F5344CB8AC3E}">
        <p14:creationId xmlns:p14="http://schemas.microsoft.com/office/powerpoint/2010/main" val="2906825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Texto 5"/>
          <p:cNvSpPr>
            <a:spLocks noGrp="1"/>
          </p:cNvSpPr>
          <p:nvPr>
            <p:ph type="body" sz="quarter" idx="4294967295"/>
          </p:nvPr>
        </p:nvSpPr>
        <p:spPr>
          <a:xfrm>
            <a:off x="960835" y="331765"/>
            <a:ext cx="10801350" cy="496538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pt-BR" sz="2800" b="1" dirty="0">
                <a:solidFill>
                  <a:schemeClr val="accent6"/>
                </a:solidFill>
                <a:latin typeface="Barlow" panose="00000500000000000000" pitchFamily="2" charset="0"/>
              </a:rPr>
              <a:t>DESIGN DE INTERFACE - Dicas para construção de telas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47664CEF-FE63-4FAD-95E1-D38EBA09C1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5651" y="2124447"/>
            <a:ext cx="4586355" cy="3024336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4AB8E8B4-9E4A-42F2-8F43-CB359C80383C}"/>
              </a:ext>
            </a:extLst>
          </p:cNvPr>
          <p:cNvSpPr txBox="1"/>
          <p:nvPr/>
        </p:nvSpPr>
        <p:spPr>
          <a:xfrm>
            <a:off x="816819" y="1260351"/>
            <a:ext cx="8856984" cy="37093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pt-BR" sz="3200" dirty="0">
                <a:latin typeface="Exo 2 Medium" panose="00000600000000000000" pitchFamily="50" charset="0"/>
              </a:rPr>
              <a:t>Agrupamentos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pt-BR" sz="3200" dirty="0">
                <a:latin typeface="Exo 2 Medium" panose="00000600000000000000" pitchFamily="50" charset="0"/>
              </a:rPr>
              <a:t>Proximidade dos objetos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pt-BR" sz="3200" dirty="0">
                <a:latin typeface="Exo 2 Medium" panose="00000600000000000000" pitchFamily="50" charset="0"/>
              </a:rPr>
              <a:t>Descrição de </a:t>
            </a:r>
            <a:r>
              <a:rPr lang="pt-BR" sz="3200" dirty="0" err="1">
                <a:latin typeface="Exo 2 Medium" panose="00000600000000000000" pitchFamily="50" charset="0"/>
              </a:rPr>
              <a:t>Label</a:t>
            </a:r>
            <a:endParaRPr lang="pt-BR" sz="3200" dirty="0">
              <a:latin typeface="Exo 2 Medium" panose="00000600000000000000" pitchFamily="50" charset="0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pt-BR" sz="3200" dirty="0">
                <a:latin typeface="Exo 2 Medium" panose="00000600000000000000" pitchFamily="50" charset="0"/>
              </a:rPr>
              <a:t>Textos de Ajuda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pt-BR" sz="3200" dirty="0">
                <a:latin typeface="Exo 2 Medium" panose="00000600000000000000" pitchFamily="50" charset="0"/>
              </a:rPr>
              <a:t>Mascaras</a:t>
            </a:r>
          </a:p>
        </p:txBody>
      </p:sp>
      <p:sp>
        <p:nvSpPr>
          <p:cNvPr id="7" name="Retângulo: Cantos Superiores Arredondados 6">
            <a:extLst>
              <a:ext uri="{FF2B5EF4-FFF2-40B4-BE49-F238E27FC236}">
                <a16:creationId xmlns:a16="http://schemas.microsoft.com/office/drawing/2014/main" id="{070E76BB-2B8B-48B9-B45A-F856598ABC00}"/>
              </a:ext>
            </a:extLst>
          </p:cNvPr>
          <p:cNvSpPr/>
          <p:nvPr/>
        </p:nvSpPr>
        <p:spPr>
          <a:xfrm rot="10800000">
            <a:off x="0" y="0"/>
            <a:ext cx="395587" cy="1955077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315"/>
          </a:p>
        </p:txBody>
      </p:sp>
      <p:sp>
        <p:nvSpPr>
          <p:cNvPr id="8" name="Retângulo: Cantos Superiores Arredondados 7">
            <a:extLst>
              <a:ext uri="{FF2B5EF4-FFF2-40B4-BE49-F238E27FC236}">
                <a16:creationId xmlns:a16="http://schemas.microsoft.com/office/drawing/2014/main" id="{C230D1C2-1ED0-4EDD-A7BF-1448C0A8997D}"/>
              </a:ext>
            </a:extLst>
          </p:cNvPr>
          <p:cNvSpPr/>
          <p:nvPr/>
        </p:nvSpPr>
        <p:spPr>
          <a:xfrm>
            <a:off x="13047364" y="5606186"/>
            <a:ext cx="395587" cy="1955077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315"/>
          </a:p>
        </p:txBody>
      </p:sp>
    </p:spTree>
    <p:extLst>
      <p:ext uri="{BB962C8B-B14F-4D97-AF65-F5344CB8AC3E}">
        <p14:creationId xmlns:p14="http://schemas.microsoft.com/office/powerpoint/2010/main" val="16342861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Texto 5"/>
          <p:cNvSpPr>
            <a:spLocks noGrp="1"/>
          </p:cNvSpPr>
          <p:nvPr>
            <p:ph type="body" sz="quarter" idx="4294967295"/>
          </p:nvPr>
        </p:nvSpPr>
        <p:spPr>
          <a:xfrm>
            <a:off x="1608906" y="200093"/>
            <a:ext cx="8064500" cy="749945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pt-BR" sz="2800" b="1" dirty="0">
                <a:solidFill>
                  <a:schemeClr val="accent6"/>
                </a:solidFill>
                <a:latin typeface="Barlow" panose="00000500000000000000" pitchFamily="2" charset="0"/>
              </a:rPr>
              <a:t>1.  Agrupamentos</a:t>
            </a:r>
          </a:p>
        </p:txBody>
      </p:sp>
      <p:pic>
        <p:nvPicPr>
          <p:cNvPr id="7" name="Imagem 6" descr="Comparison of original Walgreens.com registration form to one recreated by NN/g with three groupings: Personal information, Account information, and Contact Information. Each with 4-6 fields. ">
            <a:extLst>
              <a:ext uri="{FF2B5EF4-FFF2-40B4-BE49-F238E27FC236}">
                <a16:creationId xmlns:a16="http://schemas.microsoft.com/office/drawing/2014/main" id="{A52F1624-51B1-4FA6-9AF8-14EA63D126B6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9067" y="2087121"/>
            <a:ext cx="7704296" cy="536591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73FC8520-F087-47AF-A350-421427E6F842}"/>
              </a:ext>
            </a:extLst>
          </p:cNvPr>
          <p:cNvSpPr/>
          <p:nvPr/>
        </p:nvSpPr>
        <p:spPr>
          <a:xfrm>
            <a:off x="1608906" y="1070833"/>
            <a:ext cx="1183404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dirty="0">
                <a:latin typeface="Exo 2 Medium" panose="00000600000000000000" pitchFamily="50" charset="0"/>
              </a:rPr>
              <a:t>Elementos relacionados devem aparecer juntos e os Elementos que não tem relação, devem ficar separados. </a:t>
            </a:r>
          </a:p>
          <a:p>
            <a:endParaRPr lang="pt-BR" sz="2400" dirty="0">
              <a:latin typeface="Exo 2 Medium" panose="00000600000000000000" pitchFamily="50" charset="0"/>
            </a:endParaRPr>
          </a:p>
        </p:txBody>
      </p:sp>
      <p:sp>
        <p:nvSpPr>
          <p:cNvPr id="8" name="Retângulo: Cantos Superiores Arredondados 7">
            <a:extLst>
              <a:ext uri="{FF2B5EF4-FFF2-40B4-BE49-F238E27FC236}">
                <a16:creationId xmlns:a16="http://schemas.microsoft.com/office/drawing/2014/main" id="{4A27158F-7CF1-4EFD-88E1-364FFA39427B}"/>
              </a:ext>
            </a:extLst>
          </p:cNvPr>
          <p:cNvSpPr/>
          <p:nvPr/>
        </p:nvSpPr>
        <p:spPr>
          <a:xfrm rot="10800000">
            <a:off x="0" y="0"/>
            <a:ext cx="395587" cy="1955077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315"/>
          </a:p>
        </p:txBody>
      </p:sp>
      <p:sp>
        <p:nvSpPr>
          <p:cNvPr id="9" name="Retângulo: Cantos Superiores Arredondados 8">
            <a:extLst>
              <a:ext uri="{FF2B5EF4-FFF2-40B4-BE49-F238E27FC236}">
                <a16:creationId xmlns:a16="http://schemas.microsoft.com/office/drawing/2014/main" id="{99D4DEE7-E09E-4C35-A64D-9F9F42445356}"/>
              </a:ext>
            </a:extLst>
          </p:cNvPr>
          <p:cNvSpPr/>
          <p:nvPr/>
        </p:nvSpPr>
        <p:spPr>
          <a:xfrm>
            <a:off x="13047364" y="5606186"/>
            <a:ext cx="395587" cy="1955077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315"/>
          </a:p>
        </p:txBody>
      </p:sp>
    </p:spTree>
    <p:extLst>
      <p:ext uri="{BB962C8B-B14F-4D97-AF65-F5344CB8AC3E}">
        <p14:creationId xmlns:p14="http://schemas.microsoft.com/office/powerpoint/2010/main" val="15559989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Texto 5"/>
          <p:cNvSpPr>
            <a:spLocks noGrp="1"/>
          </p:cNvSpPr>
          <p:nvPr>
            <p:ph type="body" sz="quarter" idx="4294967295"/>
          </p:nvPr>
        </p:nvSpPr>
        <p:spPr>
          <a:xfrm>
            <a:off x="1464891" y="209705"/>
            <a:ext cx="9217025" cy="1152525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pt-BR" sz="2800" b="1" dirty="0">
                <a:solidFill>
                  <a:schemeClr val="accent6"/>
                </a:solidFill>
                <a:latin typeface="Barlow" panose="00000500000000000000" pitchFamily="2" charset="0"/>
              </a:rPr>
              <a:t>2. Proximidade dos objetos</a:t>
            </a:r>
          </a:p>
          <a:p>
            <a:pPr marL="0" indent="0">
              <a:buNone/>
            </a:pPr>
            <a:r>
              <a:rPr lang="pt-BR" sz="2800" b="1" dirty="0">
                <a:solidFill>
                  <a:schemeClr val="accent6"/>
                </a:solidFill>
                <a:latin typeface="Barlow" panose="00000500000000000000" pitchFamily="2" charset="0"/>
              </a:rPr>
              <a:t>Posicionamento de </a:t>
            </a:r>
            <a:r>
              <a:rPr lang="pt-BR" sz="2800" b="1" dirty="0" err="1">
                <a:solidFill>
                  <a:schemeClr val="accent6"/>
                </a:solidFill>
                <a:latin typeface="Barlow" panose="00000500000000000000" pitchFamily="2" charset="0"/>
              </a:rPr>
              <a:t>Labels</a:t>
            </a:r>
            <a:r>
              <a:rPr lang="pt-BR" sz="2800" b="1" dirty="0">
                <a:solidFill>
                  <a:schemeClr val="accent6"/>
                </a:solidFill>
                <a:latin typeface="Barlow" panose="00000500000000000000" pitchFamily="2" charset="0"/>
              </a:rPr>
              <a:t> (à esquerda)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9ED535CB-933E-409C-967E-82DB66D69D60}"/>
              </a:ext>
            </a:extLst>
          </p:cNvPr>
          <p:cNvSpPr/>
          <p:nvPr/>
        </p:nvSpPr>
        <p:spPr>
          <a:xfrm>
            <a:off x="921508" y="1824149"/>
            <a:ext cx="5075941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Rótulo alinhado à esquerda da caixa de texto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64CBD5DF-C7A5-4BB8-AEF0-1657F07FBF12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41776" b="32530"/>
          <a:stretch/>
        </p:blipFill>
        <p:spPr bwMode="auto">
          <a:xfrm>
            <a:off x="1104851" y="2467937"/>
            <a:ext cx="4709256" cy="326917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4AE24629-B46E-490F-AF24-555F7BE1C0AB}"/>
              </a:ext>
            </a:extLst>
          </p:cNvPr>
          <p:cNvSpPr/>
          <p:nvPr/>
        </p:nvSpPr>
        <p:spPr>
          <a:xfrm>
            <a:off x="7513563" y="1824149"/>
            <a:ext cx="5785539" cy="39098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40000"/>
              </a:lnSpc>
              <a:spcAft>
                <a:spcPts val="900"/>
              </a:spcAft>
            </a:pPr>
            <a:r>
              <a:rPr lang="pt-BR" dirty="0">
                <a:latin typeface="Exo 2 Medium" panose="00000600000000000000" pitchFamily="50" charset="0"/>
                <a:cs typeface="Times New Roman" panose="02020603050405020304" pitchFamily="18" charset="0"/>
              </a:rPr>
              <a:t>Prós:</a:t>
            </a:r>
          </a:p>
          <a:p>
            <a:pPr algn="just">
              <a:lnSpc>
                <a:spcPct val="140000"/>
              </a:lnSpc>
              <a:spcAft>
                <a:spcPts val="900"/>
              </a:spcAft>
            </a:pPr>
            <a:r>
              <a:rPr lang="pt-BR" dirty="0">
                <a:latin typeface="Exo 2 Medium" panose="00000600000000000000" pitchFamily="50" charset="0"/>
                <a:cs typeface="Times New Roman" panose="02020603050405020304" pitchFamily="18" charset="0"/>
              </a:rPr>
              <a:t>•	Requer menos espaço na vertical;</a:t>
            </a:r>
          </a:p>
          <a:p>
            <a:pPr algn="just">
              <a:lnSpc>
                <a:spcPct val="140000"/>
              </a:lnSpc>
              <a:spcAft>
                <a:spcPts val="900"/>
              </a:spcAft>
            </a:pPr>
            <a:r>
              <a:rPr lang="pt-BR" dirty="0">
                <a:latin typeface="Exo 2 Medium" panose="00000600000000000000" pitchFamily="50" charset="0"/>
                <a:cs typeface="Times New Roman" panose="02020603050405020304" pitchFamily="18" charset="0"/>
              </a:rPr>
              <a:t>•	Demanda mais atenção do usuário.</a:t>
            </a:r>
          </a:p>
          <a:p>
            <a:pPr algn="just">
              <a:lnSpc>
                <a:spcPct val="140000"/>
              </a:lnSpc>
              <a:spcAft>
                <a:spcPts val="900"/>
              </a:spcAft>
            </a:pPr>
            <a:r>
              <a:rPr lang="pt-BR" dirty="0">
                <a:latin typeface="Exo 2 Medium" panose="00000600000000000000" pitchFamily="50" charset="0"/>
                <a:cs typeface="Times New Roman" panose="02020603050405020304" pitchFamily="18" charset="0"/>
              </a:rPr>
              <a:t>Contras:</a:t>
            </a:r>
          </a:p>
          <a:p>
            <a:pPr algn="just">
              <a:lnSpc>
                <a:spcPct val="140000"/>
              </a:lnSpc>
              <a:spcAft>
                <a:spcPts val="900"/>
              </a:spcAft>
            </a:pPr>
            <a:r>
              <a:rPr lang="pt-BR" dirty="0">
                <a:latin typeface="Exo 2 Medium" panose="00000600000000000000" pitchFamily="50" charset="0"/>
                <a:cs typeface="Times New Roman" panose="02020603050405020304" pitchFamily="18" charset="0"/>
              </a:rPr>
              <a:t>•	Requer mais espaço na horizontal;</a:t>
            </a:r>
          </a:p>
          <a:p>
            <a:pPr algn="just">
              <a:lnSpc>
                <a:spcPct val="140000"/>
              </a:lnSpc>
              <a:spcAft>
                <a:spcPts val="900"/>
              </a:spcAft>
            </a:pPr>
            <a:r>
              <a:rPr lang="pt-BR" dirty="0">
                <a:latin typeface="Exo 2 Medium" panose="00000600000000000000" pitchFamily="50" charset="0"/>
                <a:cs typeface="Times New Roman" panose="02020603050405020304" pitchFamily="18" charset="0"/>
              </a:rPr>
              <a:t>•	Mais lento de preencher;</a:t>
            </a:r>
          </a:p>
          <a:p>
            <a:pPr algn="just">
              <a:lnSpc>
                <a:spcPct val="140000"/>
              </a:lnSpc>
              <a:spcAft>
                <a:spcPts val="900"/>
              </a:spcAft>
            </a:pPr>
            <a:r>
              <a:rPr lang="pt-BR" dirty="0">
                <a:latin typeface="Exo 2 Medium" panose="00000600000000000000" pitchFamily="50" charset="0"/>
                <a:cs typeface="Times New Roman" panose="02020603050405020304" pitchFamily="18" charset="0"/>
              </a:rPr>
              <a:t>•	Mais difícil para tratar multilíngue;</a:t>
            </a:r>
          </a:p>
        </p:txBody>
      </p: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86F98321-7BBB-4005-9BEE-3C51B01CC7AD}"/>
              </a:ext>
            </a:extLst>
          </p:cNvPr>
          <p:cNvCxnSpPr/>
          <p:nvPr/>
        </p:nvCxnSpPr>
        <p:spPr>
          <a:xfrm>
            <a:off x="7081515" y="1476375"/>
            <a:ext cx="0" cy="5227112"/>
          </a:xfrm>
          <a:prstGeom prst="line">
            <a:avLst/>
          </a:prstGeom>
          <a:ln w="38100">
            <a:solidFill>
              <a:srgbClr val="32B9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tângulo: Cantos Superiores Arredondados 6">
            <a:extLst>
              <a:ext uri="{FF2B5EF4-FFF2-40B4-BE49-F238E27FC236}">
                <a16:creationId xmlns:a16="http://schemas.microsoft.com/office/drawing/2014/main" id="{F0D43036-EA0D-47CB-B5EF-593128934AB8}"/>
              </a:ext>
            </a:extLst>
          </p:cNvPr>
          <p:cNvSpPr/>
          <p:nvPr/>
        </p:nvSpPr>
        <p:spPr>
          <a:xfrm rot="10800000">
            <a:off x="0" y="0"/>
            <a:ext cx="395587" cy="1955077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315"/>
          </a:p>
        </p:txBody>
      </p:sp>
      <p:sp>
        <p:nvSpPr>
          <p:cNvPr id="10" name="Retângulo: Cantos Superiores Arredondados 9">
            <a:extLst>
              <a:ext uri="{FF2B5EF4-FFF2-40B4-BE49-F238E27FC236}">
                <a16:creationId xmlns:a16="http://schemas.microsoft.com/office/drawing/2014/main" id="{1A9FD688-A259-420A-828F-A202F9372B32}"/>
              </a:ext>
            </a:extLst>
          </p:cNvPr>
          <p:cNvSpPr/>
          <p:nvPr/>
        </p:nvSpPr>
        <p:spPr>
          <a:xfrm>
            <a:off x="13047364" y="5606186"/>
            <a:ext cx="395587" cy="1955077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315"/>
          </a:p>
        </p:txBody>
      </p:sp>
    </p:spTree>
    <p:extLst>
      <p:ext uri="{BB962C8B-B14F-4D97-AF65-F5344CB8AC3E}">
        <p14:creationId xmlns:p14="http://schemas.microsoft.com/office/powerpoint/2010/main" val="7945013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Texto 5"/>
          <p:cNvSpPr>
            <a:spLocks noGrp="1"/>
          </p:cNvSpPr>
          <p:nvPr>
            <p:ph type="body" sz="quarter" idx="4294967295"/>
          </p:nvPr>
        </p:nvSpPr>
        <p:spPr>
          <a:xfrm>
            <a:off x="1392883" y="206646"/>
            <a:ext cx="9290050" cy="1152525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pt-BR" sz="2800" b="1" dirty="0">
                <a:solidFill>
                  <a:schemeClr val="accent6"/>
                </a:solidFill>
                <a:latin typeface="Barlow" panose="00000500000000000000" pitchFamily="2" charset="0"/>
              </a:rPr>
              <a:t>2. Proximidade dos objetos</a:t>
            </a:r>
          </a:p>
          <a:p>
            <a:pPr marL="0" indent="0">
              <a:buNone/>
            </a:pPr>
            <a:r>
              <a:rPr lang="pt-BR" sz="2800" b="1" dirty="0">
                <a:solidFill>
                  <a:schemeClr val="accent6"/>
                </a:solidFill>
                <a:latin typeface="Barlow" panose="00000500000000000000" pitchFamily="2" charset="0"/>
              </a:rPr>
              <a:t>Alinhamento de </a:t>
            </a:r>
            <a:r>
              <a:rPr lang="pt-BR" sz="2800" b="1" dirty="0" err="1">
                <a:solidFill>
                  <a:schemeClr val="accent6"/>
                </a:solidFill>
                <a:latin typeface="Barlow" panose="00000500000000000000" pitchFamily="2" charset="0"/>
              </a:rPr>
              <a:t>Labels</a:t>
            </a:r>
            <a:r>
              <a:rPr lang="pt-BR" sz="2800" b="1" dirty="0">
                <a:solidFill>
                  <a:schemeClr val="accent6"/>
                </a:solidFill>
                <a:latin typeface="Barlow" panose="00000500000000000000" pitchFamily="2" charset="0"/>
              </a:rPr>
              <a:t>  (Superior)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7E4F8B2F-FAB1-4B60-8776-C3FB91B543DA}"/>
              </a:ext>
            </a:extLst>
          </p:cNvPr>
          <p:cNvSpPr/>
          <p:nvPr/>
        </p:nvSpPr>
        <p:spPr>
          <a:xfrm>
            <a:off x="1547404" y="1420917"/>
            <a:ext cx="3562001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Rótulo acima da Caixa de Texto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15728ED2-44CF-4968-9D87-2E69FF16B69D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661"/>
          <a:stretch/>
        </p:blipFill>
        <p:spPr bwMode="auto">
          <a:xfrm>
            <a:off x="1672221" y="2395929"/>
            <a:ext cx="3312368" cy="440903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8557FBB4-2FB8-43F7-BEB7-FA4F98D4FE46}"/>
              </a:ext>
            </a:extLst>
          </p:cNvPr>
          <p:cNvSpPr/>
          <p:nvPr/>
        </p:nvSpPr>
        <p:spPr>
          <a:xfrm>
            <a:off x="6433443" y="1359171"/>
            <a:ext cx="6786860" cy="47977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40000"/>
              </a:lnSpc>
              <a:spcAft>
                <a:spcPts val="900"/>
              </a:spcAft>
            </a:pPr>
            <a:r>
              <a:rPr lang="pt-BR" dirty="0">
                <a:latin typeface="Exo 2 Medium" panose="00000600000000000000" pitchFamily="50" charset="0"/>
                <a:ea typeface="Meiryo" panose="020B0400000000000000" pitchFamily="34" charset="-128"/>
                <a:cs typeface="Times New Roman" panose="02020603050405020304" pitchFamily="18" charset="0"/>
              </a:rPr>
              <a:t>Prós:</a:t>
            </a:r>
          </a:p>
          <a:p>
            <a:pPr marL="342900" indent="-342900" algn="just">
              <a:lnSpc>
                <a:spcPct val="140000"/>
              </a:lnSpc>
              <a:spcAft>
                <a:spcPts val="900"/>
              </a:spcAft>
              <a:buFont typeface="Symbol" panose="05050102010706020507" pitchFamily="18" charset="2"/>
              <a:buChar char=""/>
            </a:pPr>
            <a:r>
              <a:rPr lang="pt-BR" dirty="0">
                <a:latin typeface="Exo 2 Medium" panose="00000600000000000000" pitchFamily="50" charset="0"/>
                <a:ea typeface="Meiryo" panose="020B0400000000000000" pitchFamily="34" charset="-128"/>
                <a:cs typeface="Times New Roman" panose="02020603050405020304" pitchFamily="18" charset="0"/>
              </a:rPr>
              <a:t>Bom para mobile e telas responsivas (O texto expande);</a:t>
            </a:r>
          </a:p>
          <a:p>
            <a:pPr marL="342900" indent="-342900" algn="just">
              <a:lnSpc>
                <a:spcPct val="140000"/>
              </a:lnSpc>
              <a:spcAft>
                <a:spcPts val="900"/>
              </a:spcAft>
              <a:buFont typeface="Symbol" panose="05050102010706020507" pitchFamily="18" charset="2"/>
              <a:buChar char=""/>
            </a:pPr>
            <a:r>
              <a:rPr lang="pt-BR" dirty="0">
                <a:latin typeface="Exo 2 Medium" panose="00000600000000000000" pitchFamily="50" charset="0"/>
                <a:ea typeface="Meiryo" panose="020B0400000000000000" pitchFamily="34" charset="-128"/>
                <a:cs typeface="Times New Roman" panose="02020603050405020304" pitchFamily="18" charset="0"/>
              </a:rPr>
              <a:t>Bom para suporte multilíngue;  </a:t>
            </a:r>
          </a:p>
          <a:p>
            <a:pPr marL="342900" indent="-342900" algn="just">
              <a:lnSpc>
                <a:spcPct val="140000"/>
              </a:lnSpc>
              <a:spcAft>
                <a:spcPts val="900"/>
              </a:spcAft>
              <a:buFont typeface="Symbol" panose="05050102010706020507" pitchFamily="18" charset="2"/>
              <a:buChar char=""/>
            </a:pPr>
            <a:r>
              <a:rPr lang="pt-BR" dirty="0">
                <a:latin typeface="Exo 2 Medium" panose="00000600000000000000" pitchFamily="50" charset="0"/>
                <a:ea typeface="Meiryo" panose="020B0400000000000000" pitchFamily="34" charset="-128"/>
                <a:cs typeface="Times New Roman" panose="02020603050405020304" pitchFamily="18" charset="0"/>
              </a:rPr>
              <a:t>O usuário preenche mais rápido.</a:t>
            </a:r>
          </a:p>
          <a:p>
            <a:pPr algn="just">
              <a:lnSpc>
                <a:spcPct val="140000"/>
              </a:lnSpc>
              <a:spcAft>
                <a:spcPts val="900"/>
              </a:spcAft>
            </a:pPr>
            <a:r>
              <a:rPr lang="pt-BR" dirty="0">
                <a:latin typeface="Exo 2 Medium" panose="00000600000000000000" pitchFamily="50" charset="0"/>
                <a:ea typeface="Meiryo" panose="020B0400000000000000" pitchFamily="34" charset="-128"/>
                <a:cs typeface="Times New Roman" panose="02020603050405020304" pitchFamily="18" charset="0"/>
              </a:rPr>
              <a:t>Contras:</a:t>
            </a:r>
          </a:p>
          <a:p>
            <a:pPr marL="342900" indent="-342900" algn="just">
              <a:lnSpc>
                <a:spcPct val="140000"/>
              </a:lnSpc>
              <a:spcAft>
                <a:spcPts val="900"/>
              </a:spcAft>
              <a:buFont typeface="Symbol" panose="05050102010706020507" pitchFamily="18" charset="2"/>
              <a:buChar char=""/>
            </a:pPr>
            <a:r>
              <a:rPr lang="pt-BR" dirty="0">
                <a:latin typeface="Exo 2 Medium" panose="00000600000000000000" pitchFamily="50" charset="0"/>
                <a:ea typeface="Meiryo" panose="020B0400000000000000" pitchFamily="34" charset="-128"/>
                <a:cs typeface="Times New Roman" panose="02020603050405020304" pitchFamily="18" charset="0"/>
              </a:rPr>
              <a:t>Requer mais espaço na vertical;</a:t>
            </a:r>
          </a:p>
          <a:p>
            <a:pPr marL="342900" indent="-342900" algn="just">
              <a:lnSpc>
                <a:spcPct val="140000"/>
              </a:lnSpc>
              <a:spcAft>
                <a:spcPts val="900"/>
              </a:spcAft>
              <a:buFont typeface="Symbol" panose="05050102010706020507" pitchFamily="18" charset="2"/>
              <a:buChar char=""/>
            </a:pPr>
            <a:r>
              <a:rPr lang="pt-BR" dirty="0">
                <a:latin typeface="Exo 2 Medium" panose="00000600000000000000" pitchFamily="50" charset="0"/>
                <a:ea typeface="Meiryo" panose="020B0400000000000000" pitchFamily="34" charset="-128"/>
                <a:cs typeface="Times New Roman" panose="02020603050405020304" pitchFamily="18" charset="0"/>
              </a:rPr>
              <a:t>Não é o ideal para formulários longos (muita rolagem).</a:t>
            </a:r>
          </a:p>
        </p:txBody>
      </p: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7190144F-EBC3-48B3-B8AC-F499521E8EDA}"/>
              </a:ext>
            </a:extLst>
          </p:cNvPr>
          <p:cNvCxnSpPr/>
          <p:nvPr/>
        </p:nvCxnSpPr>
        <p:spPr>
          <a:xfrm>
            <a:off x="5929387" y="1577855"/>
            <a:ext cx="0" cy="5227112"/>
          </a:xfrm>
          <a:prstGeom prst="line">
            <a:avLst/>
          </a:prstGeom>
          <a:ln w="38100">
            <a:solidFill>
              <a:srgbClr val="32B9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tângulo: Cantos Superiores Arredondados 7">
            <a:extLst>
              <a:ext uri="{FF2B5EF4-FFF2-40B4-BE49-F238E27FC236}">
                <a16:creationId xmlns:a16="http://schemas.microsoft.com/office/drawing/2014/main" id="{4043F9BD-C58E-4877-9A0A-45F0E2DC80E0}"/>
              </a:ext>
            </a:extLst>
          </p:cNvPr>
          <p:cNvSpPr/>
          <p:nvPr/>
        </p:nvSpPr>
        <p:spPr>
          <a:xfrm rot="10800000">
            <a:off x="0" y="0"/>
            <a:ext cx="395587" cy="1955077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315"/>
          </a:p>
        </p:txBody>
      </p:sp>
      <p:sp>
        <p:nvSpPr>
          <p:cNvPr id="10" name="Retângulo: Cantos Superiores Arredondados 9">
            <a:extLst>
              <a:ext uri="{FF2B5EF4-FFF2-40B4-BE49-F238E27FC236}">
                <a16:creationId xmlns:a16="http://schemas.microsoft.com/office/drawing/2014/main" id="{73D66645-E0D7-4823-A918-C3A87112EB2C}"/>
              </a:ext>
            </a:extLst>
          </p:cNvPr>
          <p:cNvSpPr/>
          <p:nvPr/>
        </p:nvSpPr>
        <p:spPr>
          <a:xfrm>
            <a:off x="13047364" y="5606186"/>
            <a:ext cx="395587" cy="1955077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315"/>
          </a:p>
        </p:txBody>
      </p:sp>
    </p:spTree>
    <p:extLst>
      <p:ext uri="{BB962C8B-B14F-4D97-AF65-F5344CB8AC3E}">
        <p14:creationId xmlns:p14="http://schemas.microsoft.com/office/powerpoint/2010/main" val="12940322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Texto 5"/>
          <p:cNvSpPr>
            <a:spLocks noGrp="1"/>
          </p:cNvSpPr>
          <p:nvPr>
            <p:ph type="body" sz="quarter" idx="4294967295"/>
          </p:nvPr>
        </p:nvSpPr>
        <p:spPr>
          <a:xfrm>
            <a:off x="1176859" y="199113"/>
            <a:ext cx="9859962" cy="1152525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pt-BR" sz="2800" b="1" dirty="0">
                <a:solidFill>
                  <a:schemeClr val="accent6"/>
                </a:solidFill>
                <a:latin typeface="Barlow" panose="00000500000000000000" pitchFamily="2" charset="0"/>
              </a:rPr>
              <a:t>3.  Descrição  de </a:t>
            </a:r>
            <a:r>
              <a:rPr lang="pt-BR" sz="2800" b="1" dirty="0" err="1">
                <a:solidFill>
                  <a:schemeClr val="accent6"/>
                </a:solidFill>
                <a:latin typeface="Barlow" panose="00000500000000000000" pitchFamily="2" charset="0"/>
              </a:rPr>
              <a:t>Labels</a:t>
            </a:r>
            <a:endParaRPr lang="pt-BR" sz="2800" b="1" dirty="0">
              <a:solidFill>
                <a:schemeClr val="accent6"/>
              </a:solidFill>
              <a:latin typeface="Barlow" panose="00000500000000000000" pitchFamily="2" charset="0"/>
            </a:endParaRP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5AAA61F8-03D3-466B-88AE-91215A6F13CC}"/>
              </a:ext>
            </a:extLst>
          </p:cNvPr>
          <p:cNvSpPr/>
          <p:nvPr/>
        </p:nvSpPr>
        <p:spPr>
          <a:xfrm>
            <a:off x="472082" y="2162316"/>
            <a:ext cx="7056785" cy="24104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40000"/>
              </a:lnSpc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pt-BR" dirty="0">
                <a:latin typeface="Exo 2 Medium" panose="00000600000000000000" pitchFamily="50" charset="0"/>
                <a:cs typeface="Times New Roman" panose="02020603050405020304" pitchFamily="18" charset="0"/>
              </a:rPr>
              <a:t>Rótulos não são textos de ajuda. Os textos devem ser curtos e objetivos, normalmente com uma ou duas palavras. </a:t>
            </a:r>
          </a:p>
          <a:p>
            <a:pPr marL="342900" indent="-342900" algn="just">
              <a:lnSpc>
                <a:spcPct val="140000"/>
              </a:lnSpc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pt-BR" dirty="0">
                <a:latin typeface="Exo 2 Medium" panose="00000600000000000000" pitchFamily="50" charset="0"/>
                <a:cs typeface="Times New Roman" panose="02020603050405020304" pitchFamily="18" charset="0"/>
              </a:rPr>
              <a:t>Não é necessário “Digite sua senha”, apenas “Senha” é suficiente.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98D37182-EFB3-4DA2-B633-9E77057343B1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8927" y="2289837"/>
            <a:ext cx="4341179" cy="1152128"/>
          </a:xfrm>
          <a:prstGeom prst="rect">
            <a:avLst/>
          </a:prstGeom>
          <a:noFill/>
        </p:spPr>
      </p:pic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F902FAD0-9E5A-4A54-ACE3-4105EEBC6B7B}"/>
              </a:ext>
            </a:extLst>
          </p:cNvPr>
          <p:cNvCxnSpPr/>
          <p:nvPr/>
        </p:nvCxnSpPr>
        <p:spPr>
          <a:xfrm>
            <a:off x="8017619" y="1295751"/>
            <a:ext cx="0" cy="4319929"/>
          </a:xfrm>
          <a:prstGeom prst="line">
            <a:avLst/>
          </a:prstGeom>
          <a:ln w="38100">
            <a:solidFill>
              <a:srgbClr val="32B9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tângulo: Cantos Superiores Arredondados 12">
            <a:extLst>
              <a:ext uri="{FF2B5EF4-FFF2-40B4-BE49-F238E27FC236}">
                <a16:creationId xmlns:a16="http://schemas.microsoft.com/office/drawing/2014/main" id="{4A1B5FB6-66AC-4869-8C0C-61A9E04C271A}"/>
              </a:ext>
            </a:extLst>
          </p:cNvPr>
          <p:cNvSpPr/>
          <p:nvPr/>
        </p:nvSpPr>
        <p:spPr>
          <a:xfrm rot="10800000">
            <a:off x="0" y="0"/>
            <a:ext cx="395587" cy="1955077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315"/>
          </a:p>
        </p:txBody>
      </p:sp>
      <p:sp>
        <p:nvSpPr>
          <p:cNvPr id="14" name="Retângulo: Cantos Superiores Arredondados 13">
            <a:extLst>
              <a:ext uri="{FF2B5EF4-FFF2-40B4-BE49-F238E27FC236}">
                <a16:creationId xmlns:a16="http://schemas.microsoft.com/office/drawing/2014/main" id="{4887E279-038F-4D31-A82A-5CBFE764B700}"/>
              </a:ext>
            </a:extLst>
          </p:cNvPr>
          <p:cNvSpPr/>
          <p:nvPr/>
        </p:nvSpPr>
        <p:spPr>
          <a:xfrm>
            <a:off x="13047364" y="5606186"/>
            <a:ext cx="395587" cy="1955077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315"/>
          </a:p>
        </p:txBody>
      </p:sp>
    </p:spTree>
    <p:extLst>
      <p:ext uri="{BB962C8B-B14F-4D97-AF65-F5344CB8AC3E}">
        <p14:creationId xmlns:p14="http://schemas.microsoft.com/office/powerpoint/2010/main" val="30561068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Texto 5"/>
          <p:cNvSpPr>
            <a:spLocks noGrp="1"/>
          </p:cNvSpPr>
          <p:nvPr>
            <p:ph type="body" sz="quarter" idx="4294967295"/>
          </p:nvPr>
        </p:nvSpPr>
        <p:spPr>
          <a:xfrm>
            <a:off x="1032843" y="230397"/>
            <a:ext cx="9858375" cy="1152525"/>
          </a:xfrm>
          <a:prstGeom prst="rect">
            <a:avLst/>
          </a:prstGeom>
        </p:spPr>
        <p:txBody>
          <a:bodyPr/>
          <a:lstStyle/>
          <a:p>
            <a:pPr marL="514350" indent="-514350">
              <a:buAutoNum type="arabicPeriod" startAt="4"/>
            </a:pPr>
            <a:r>
              <a:rPr lang="pt-BR" sz="2800" b="1" dirty="0">
                <a:solidFill>
                  <a:schemeClr val="accent6"/>
                </a:solidFill>
                <a:latin typeface="Barlow" panose="00000500000000000000" pitchFamily="2" charset="0"/>
              </a:rPr>
              <a:t>Texto de Ajuda e Uso de HINT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7DCBA5D3-BF8F-4A19-940E-C8A98838BEFB}"/>
              </a:ext>
            </a:extLst>
          </p:cNvPr>
          <p:cNvSpPr/>
          <p:nvPr/>
        </p:nvSpPr>
        <p:spPr>
          <a:xfrm>
            <a:off x="472082" y="2330658"/>
            <a:ext cx="7056784" cy="13901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40000"/>
              </a:lnSpc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pt-BR" dirty="0">
                <a:latin typeface="Exo 2 Medium" panose="00000600000000000000" pitchFamily="50" charset="0"/>
                <a:cs typeface="Times New Roman" panose="02020603050405020304" pitchFamily="18" charset="0"/>
              </a:rPr>
              <a:t>Se precisar adicionar ajuda, coloque links que podem emitir um </a:t>
            </a:r>
            <a:r>
              <a:rPr lang="pt-BR" dirty="0" err="1">
                <a:latin typeface="Exo 2 Medium" panose="00000600000000000000" pitchFamily="50" charset="0"/>
                <a:cs typeface="Times New Roman" panose="02020603050405020304" pitchFamily="18" charset="0"/>
              </a:rPr>
              <a:t>popup</a:t>
            </a:r>
            <a:r>
              <a:rPr lang="pt-BR" dirty="0">
                <a:latin typeface="Exo 2 Medium" panose="00000600000000000000" pitchFamily="50" charset="0"/>
                <a:cs typeface="Times New Roman" panose="02020603050405020304" pitchFamily="18" charset="0"/>
              </a:rPr>
              <a:t> (</a:t>
            </a:r>
            <a:r>
              <a:rPr lang="pt-BR" dirty="0" err="1">
                <a:latin typeface="Exo 2 Medium" panose="00000600000000000000" pitchFamily="50" charset="0"/>
                <a:cs typeface="Times New Roman" panose="02020603050405020304" pitchFamily="18" charset="0"/>
              </a:rPr>
              <a:t>hint</a:t>
            </a:r>
            <a:r>
              <a:rPr lang="pt-BR" dirty="0">
                <a:latin typeface="Exo 2 Medium" panose="00000600000000000000" pitchFamily="50" charset="0"/>
                <a:cs typeface="Times New Roman" panose="02020603050405020304" pitchFamily="18" charset="0"/>
              </a:rPr>
              <a:t>) ou redirecionar para outro espaço.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F510F2EE-6644-4E3D-BA27-0B42046B3DDF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5244" y="2801936"/>
            <a:ext cx="3647261" cy="447568"/>
          </a:xfrm>
          <a:prstGeom prst="rect">
            <a:avLst/>
          </a:prstGeom>
          <a:noFill/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E3A6FC24-9A29-4B7F-BC92-3B5AF193E9F5}"/>
              </a:ext>
            </a:extLst>
          </p:cNvPr>
          <p:cNvSpPr/>
          <p:nvPr/>
        </p:nvSpPr>
        <p:spPr>
          <a:xfrm>
            <a:off x="433211" y="4133261"/>
            <a:ext cx="7056784" cy="9551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40000"/>
              </a:lnSpc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pt-BR" dirty="0">
                <a:latin typeface="Exo 2 Medium" panose="00000600000000000000" pitchFamily="50" charset="0"/>
                <a:cs typeface="Times New Roman" panose="02020603050405020304" pitchFamily="18" charset="0"/>
              </a:rPr>
              <a:t>Uma outra forma, caso o texto seja curto, é utilizar a parte de baixo da caixa de texto.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B027599A-E491-485B-A7DE-977ABC3135A4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7327" y="3944594"/>
            <a:ext cx="2657994" cy="895501"/>
          </a:xfrm>
          <a:prstGeom prst="rect">
            <a:avLst/>
          </a:prstGeom>
          <a:noFill/>
        </p:spPr>
      </p:pic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F902FAD0-9E5A-4A54-ACE3-4105EEBC6B7B}"/>
              </a:ext>
            </a:extLst>
          </p:cNvPr>
          <p:cNvCxnSpPr/>
          <p:nvPr/>
        </p:nvCxnSpPr>
        <p:spPr>
          <a:xfrm>
            <a:off x="8017619" y="1311393"/>
            <a:ext cx="0" cy="5227114"/>
          </a:xfrm>
          <a:prstGeom prst="line">
            <a:avLst/>
          </a:prstGeom>
          <a:ln w="38100">
            <a:solidFill>
              <a:srgbClr val="32B9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tângulo: Cantos Superiores Arredondados 12">
            <a:extLst>
              <a:ext uri="{FF2B5EF4-FFF2-40B4-BE49-F238E27FC236}">
                <a16:creationId xmlns:a16="http://schemas.microsoft.com/office/drawing/2014/main" id="{4A1B5FB6-66AC-4869-8C0C-61A9E04C271A}"/>
              </a:ext>
            </a:extLst>
          </p:cNvPr>
          <p:cNvSpPr/>
          <p:nvPr/>
        </p:nvSpPr>
        <p:spPr>
          <a:xfrm rot="10800000">
            <a:off x="0" y="0"/>
            <a:ext cx="395587" cy="1955077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315"/>
          </a:p>
        </p:txBody>
      </p:sp>
      <p:sp>
        <p:nvSpPr>
          <p:cNvPr id="14" name="Retângulo: Cantos Superiores Arredondados 13">
            <a:extLst>
              <a:ext uri="{FF2B5EF4-FFF2-40B4-BE49-F238E27FC236}">
                <a16:creationId xmlns:a16="http://schemas.microsoft.com/office/drawing/2014/main" id="{4887E279-038F-4D31-A82A-5CBFE764B700}"/>
              </a:ext>
            </a:extLst>
          </p:cNvPr>
          <p:cNvSpPr/>
          <p:nvPr/>
        </p:nvSpPr>
        <p:spPr>
          <a:xfrm>
            <a:off x="13047364" y="5606186"/>
            <a:ext cx="395587" cy="1955077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315"/>
          </a:p>
        </p:txBody>
      </p:sp>
    </p:spTree>
    <p:extLst>
      <p:ext uri="{BB962C8B-B14F-4D97-AF65-F5344CB8AC3E}">
        <p14:creationId xmlns:p14="http://schemas.microsoft.com/office/powerpoint/2010/main" val="7699461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/>
          <p:cNvSpPr txBox="1">
            <a:spLocks/>
          </p:cNvSpPr>
          <p:nvPr/>
        </p:nvSpPr>
        <p:spPr>
          <a:xfrm>
            <a:off x="3517287" y="3276602"/>
            <a:ext cx="6408376" cy="2304581"/>
          </a:xfrm>
          <a:prstGeom prst="rect">
            <a:avLst/>
          </a:prstGeom>
        </p:spPr>
        <p:txBody>
          <a:bodyPr/>
          <a:lstStyle>
            <a:lvl1pPr marL="391146" indent="-391146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47483" indent="-325955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82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34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876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404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pt-BR" b="1" dirty="0">
                <a:latin typeface="Exo 2 Medium" panose="00000600000000000000" pitchFamily="50" charset="0"/>
              </a:rPr>
              <a:t>TRILHA DE REQUISITOS</a:t>
            </a:r>
          </a:p>
          <a:p>
            <a:pPr marL="0" indent="0" algn="ctr">
              <a:lnSpc>
                <a:spcPct val="150000"/>
              </a:lnSpc>
              <a:buNone/>
            </a:pPr>
            <a:endParaRPr lang="pt-BR" b="1" dirty="0">
              <a:latin typeface="Exo 2 Medium" panose="000006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75858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Texto 5"/>
          <p:cNvSpPr>
            <a:spLocks noGrp="1"/>
          </p:cNvSpPr>
          <p:nvPr>
            <p:ph type="body" sz="quarter" idx="4294967295"/>
          </p:nvPr>
        </p:nvSpPr>
        <p:spPr>
          <a:xfrm>
            <a:off x="1320875" y="139104"/>
            <a:ext cx="10150475" cy="1152525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pt-BR" sz="2800" b="1" dirty="0">
                <a:solidFill>
                  <a:schemeClr val="accent6"/>
                </a:solidFill>
                <a:latin typeface="Barlow" panose="00000500000000000000" pitchFamily="2" charset="0"/>
              </a:rPr>
              <a:t>5.  Máscaras e Campos default 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45429286-6FD6-4D7B-8627-747305523D75}"/>
              </a:ext>
            </a:extLst>
          </p:cNvPr>
          <p:cNvSpPr/>
          <p:nvPr/>
        </p:nvSpPr>
        <p:spPr>
          <a:xfrm>
            <a:off x="1320875" y="1626776"/>
            <a:ext cx="5472604" cy="23544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dirty="0">
                <a:latin typeface="Exo 2 Medium" panose="00000600000000000000" pitchFamily="50" charset="0"/>
              </a:rPr>
              <a:t>As máscaras devem ser utilizadas sempre que possível, as máscaras devem seguir as convenções. </a:t>
            </a:r>
          </a:p>
          <a:p>
            <a:endParaRPr lang="pt-BR" dirty="0">
              <a:latin typeface="Exo 2 Medium" panose="00000600000000000000" pitchFamily="50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dirty="0">
                <a:latin typeface="Exo 2 Medium" panose="00000600000000000000" pitchFamily="50" charset="0"/>
              </a:rPr>
              <a:t>As máscaras evitam erros nos cadastros e ajudam na padronização dos dados armazenados. </a:t>
            </a:r>
          </a:p>
        </p:txBody>
      </p:sp>
      <p:pic>
        <p:nvPicPr>
          <p:cNvPr id="9" name="Imagem 8" descr="Resultado de imagem para exemplo de mascaras em campos">
            <a:extLst>
              <a:ext uri="{FF2B5EF4-FFF2-40B4-BE49-F238E27FC236}">
                <a16:creationId xmlns:a16="http://schemas.microsoft.com/office/drawing/2014/main" id="{06088A95-4FAB-4428-BB76-EC4D6413AAC6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3603" y="1425887"/>
            <a:ext cx="4878953" cy="2756267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8B192557-8E9B-42FB-A42F-111593573BB3}"/>
              </a:ext>
            </a:extLst>
          </p:cNvPr>
          <p:cNvSpPr/>
          <p:nvPr/>
        </p:nvSpPr>
        <p:spPr>
          <a:xfrm>
            <a:off x="1248874" y="5307059"/>
            <a:ext cx="5472601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dirty="0">
                <a:latin typeface="Exo 2 Medium" panose="00000600000000000000" pitchFamily="50" charset="0"/>
              </a:rPr>
              <a:t>Existem campos que são comuns para a maioria dos usuários e sempre que possível, estes campos devem iniciar com preenchimento padrão (default).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7A249626-9D67-4468-AA10-68DBEFA96D52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3842" y="5307059"/>
            <a:ext cx="3024336" cy="1021826"/>
          </a:xfrm>
          <a:prstGeom prst="rect">
            <a:avLst/>
          </a:prstGeom>
          <a:noFill/>
        </p:spPr>
      </p:pic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955D10AC-AE10-44D3-8731-D0F5A1599F53}"/>
              </a:ext>
            </a:extLst>
          </p:cNvPr>
          <p:cNvCxnSpPr/>
          <p:nvPr/>
        </p:nvCxnSpPr>
        <p:spPr>
          <a:xfrm>
            <a:off x="7225531" y="1404367"/>
            <a:ext cx="0" cy="2950569"/>
          </a:xfrm>
          <a:prstGeom prst="line">
            <a:avLst/>
          </a:prstGeom>
          <a:ln w="38100">
            <a:solidFill>
              <a:srgbClr val="32B9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4EFA47F5-012B-4A09-A0FD-7F31CB25AB7A}"/>
              </a:ext>
            </a:extLst>
          </p:cNvPr>
          <p:cNvCxnSpPr/>
          <p:nvPr/>
        </p:nvCxnSpPr>
        <p:spPr>
          <a:xfrm>
            <a:off x="7225531" y="5220791"/>
            <a:ext cx="0" cy="1665518"/>
          </a:xfrm>
          <a:prstGeom prst="line">
            <a:avLst/>
          </a:prstGeom>
          <a:ln w="38100">
            <a:solidFill>
              <a:srgbClr val="32B9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tângulo: Cantos Superiores Arredondados 12">
            <a:extLst>
              <a:ext uri="{FF2B5EF4-FFF2-40B4-BE49-F238E27FC236}">
                <a16:creationId xmlns:a16="http://schemas.microsoft.com/office/drawing/2014/main" id="{B02CDC5C-D436-4618-959B-C00F57242960}"/>
              </a:ext>
            </a:extLst>
          </p:cNvPr>
          <p:cNvSpPr/>
          <p:nvPr/>
        </p:nvSpPr>
        <p:spPr>
          <a:xfrm rot="10800000">
            <a:off x="0" y="0"/>
            <a:ext cx="395587" cy="1955077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315"/>
          </a:p>
        </p:txBody>
      </p:sp>
      <p:sp>
        <p:nvSpPr>
          <p:cNvPr id="14" name="Retângulo: Cantos Superiores Arredondados 13">
            <a:extLst>
              <a:ext uri="{FF2B5EF4-FFF2-40B4-BE49-F238E27FC236}">
                <a16:creationId xmlns:a16="http://schemas.microsoft.com/office/drawing/2014/main" id="{59DDD5DE-C444-475E-8279-E4532809BEA3}"/>
              </a:ext>
            </a:extLst>
          </p:cNvPr>
          <p:cNvSpPr/>
          <p:nvPr/>
        </p:nvSpPr>
        <p:spPr>
          <a:xfrm>
            <a:off x="13047364" y="5606186"/>
            <a:ext cx="395587" cy="1955077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315"/>
          </a:p>
        </p:txBody>
      </p:sp>
    </p:spTree>
    <p:extLst>
      <p:ext uri="{BB962C8B-B14F-4D97-AF65-F5344CB8AC3E}">
        <p14:creationId xmlns:p14="http://schemas.microsoft.com/office/powerpoint/2010/main" val="2441969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Texto 5"/>
          <p:cNvSpPr>
            <a:spLocks noGrp="1"/>
          </p:cNvSpPr>
          <p:nvPr>
            <p:ph type="body" sz="quarter" idx="4294967295"/>
          </p:nvPr>
        </p:nvSpPr>
        <p:spPr>
          <a:xfrm>
            <a:off x="1824932" y="3348583"/>
            <a:ext cx="8280920" cy="864096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pt-BR" sz="4000" b="1" dirty="0">
                <a:solidFill>
                  <a:schemeClr val="accent6"/>
                </a:solidFill>
                <a:latin typeface="Barlow" panose="00000500000000000000" pitchFamily="2" charset="0"/>
              </a:rPr>
              <a:t>Regras de Ouro para USABILIDADE</a:t>
            </a:r>
          </a:p>
        </p:txBody>
      </p:sp>
      <p:pic>
        <p:nvPicPr>
          <p:cNvPr id="2050" name="Picture 2" descr="Ouro Hoje: Cotação atualizada do grama do ouro. Valor e Preço!">
            <a:extLst>
              <a:ext uri="{FF2B5EF4-FFF2-40B4-BE49-F238E27FC236}">
                <a16:creationId xmlns:a16="http://schemas.microsoft.com/office/drawing/2014/main" id="{9DED206F-5818-48FB-87CA-AAF40E8E7C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5851" y="2760326"/>
            <a:ext cx="2778090" cy="1991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tângulo: Cantos Superiores Arredondados 4">
            <a:extLst>
              <a:ext uri="{FF2B5EF4-FFF2-40B4-BE49-F238E27FC236}">
                <a16:creationId xmlns:a16="http://schemas.microsoft.com/office/drawing/2014/main" id="{0BEA5B35-EBBE-4479-AC63-784B254037D2}"/>
              </a:ext>
            </a:extLst>
          </p:cNvPr>
          <p:cNvSpPr/>
          <p:nvPr/>
        </p:nvSpPr>
        <p:spPr>
          <a:xfrm rot="10800000">
            <a:off x="0" y="35792"/>
            <a:ext cx="395587" cy="1955077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315"/>
          </a:p>
        </p:txBody>
      </p:sp>
      <p:sp>
        <p:nvSpPr>
          <p:cNvPr id="7" name="Retângulo: Cantos Superiores Arredondados 6">
            <a:extLst>
              <a:ext uri="{FF2B5EF4-FFF2-40B4-BE49-F238E27FC236}">
                <a16:creationId xmlns:a16="http://schemas.microsoft.com/office/drawing/2014/main" id="{E2C8A3E6-355F-4A03-B10F-40DBCBBCE544}"/>
              </a:ext>
            </a:extLst>
          </p:cNvPr>
          <p:cNvSpPr/>
          <p:nvPr/>
        </p:nvSpPr>
        <p:spPr>
          <a:xfrm>
            <a:off x="13047364" y="5641978"/>
            <a:ext cx="395587" cy="1955077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315"/>
          </a:p>
        </p:txBody>
      </p:sp>
    </p:spTree>
    <p:extLst>
      <p:ext uri="{BB962C8B-B14F-4D97-AF65-F5344CB8AC3E}">
        <p14:creationId xmlns:p14="http://schemas.microsoft.com/office/powerpoint/2010/main" val="35894111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Texto 5"/>
          <p:cNvSpPr>
            <a:spLocks noGrp="1"/>
          </p:cNvSpPr>
          <p:nvPr>
            <p:ph type="body" sz="quarter" idx="4294967295"/>
          </p:nvPr>
        </p:nvSpPr>
        <p:spPr>
          <a:xfrm>
            <a:off x="1237032" y="360428"/>
            <a:ext cx="9290050" cy="467876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pt-BR" sz="2800" b="1" dirty="0">
                <a:solidFill>
                  <a:schemeClr val="accent6"/>
                </a:solidFill>
                <a:latin typeface="Barlow" panose="00000500000000000000" pitchFamily="2" charset="0"/>
              </a:rPr>
              <a:t>Regras de Ouro para USABILIDADE</a:t>
            </a:r>
          </a:p>
        </p:txBody>
      </p:sp>
      <p:sp>
        <p:nvSpPr>
          <p:cNvPr id="49" name="CaixaDeTexto 48"/>
          <p:cNvSpPr txBox="1"/>
          <p:nvPr/>
        </p:nvSpPr>
        <p:spPr>
          <a:xfrm>
            <a:off x="1032843" y="1512952"/>
            <a:ext cx="8856984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endParaRPr lang="pt-BR" sz="3200" b="1" dirty="0">
              <a:latin typeface="Exo 2 Medium" panose="00000600000000000000" pitchFamily="50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pt-BR" sz="4000" b="1" dirty="0">
                <a:latin typeface="Exo 2 Medium" panose="00000600000000000000" pitchFamily="50" charset="0"/>
              </a:rPr>
              <a:t>Deixar usuário no comando</a:t>
            </a:r>
            <a:endParaRPr lang="pt-BR" sz="4000" dirty="0">
              <a:latin typeface="Exo 2 Medium" panose="00000600000000000000" pitchFamily="50" charset="0"/>
            </a:endParaRPr>
          </a:p>
          <a:p>
            <a:pPr marL="514350" indent="-514350">
              <a:buFont typeface="+mj-lt"/>
              <a:buAutoNum type="arabicPeriod"/>
            </a:pPr>
            <a:endParaRPr lang="pt-BR" sz="4000" dirty="0">
              <a:latin typeface="Exo 2 Medium" panose="00000600000000000000" pitchFamily="50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pt-BR" sz="4000" b="1" dirty="0">
                <a:latin typeface="Exo 2 Medium" panose="00000600000000000000" pitchFamily="50" charset="0"/>
              </a:rPr>
              <a:t>Reduzir carga de memória do usuário</a:t>
            </a:r>
          </a:p>
          <a:p>
            <a:pPr marL="514350" indent="-514350">
              <a:buFont typeface="+mj-lt"/>
              <a:buAutoNum type="arabicPeriod"/>
            </a:pPr>
            <a:endParaRPr lang="pt-BR" sz="4000" b="1" dirty="0">
              <a:latin typeface="Exo 2 Medium" panose="00000600000000000000" pitchFamily="50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pt-BR" sz="4000" b="1" dirty="0">
                <a:latin typeface="Exo 2 Medium" panose="00000600000000000000" pitchFamily="50" charset="0"/>
              </a:rPr>
              <a:t>Criar uma interface consistente </a:t>
            </a:r>
          </a:p>
          <a:p>
            <a:pPr marL="514350" indent="-514350">
              <a:buFont typeface="+mj-lt"/>
              <a:buAutoNum type="arabicPeriod"/>
            </a:pPr>
            <a:endParaRPr lang="pt-BR" sz="4000" b="1" dirty="0">
              <a:latin typeface="Exo 2 Medium" panose="00000600000000000000" pitchFamily="50" charset="0"/>
            </a:endParaRPr>
          </a:p>
          <a:p>
            <a:pPr marL="514350" indent="-514350">
              <a:buFont typeface="+mj-lt"/>
              <a:buAutoNum type="arabicPeriod"/>
            </a:pPr>
            <a:endParaRPr lang="pt-BR" sz="4000" b="1" dirty="0">
              <a:latin typeface="Exo 2 Medium" panose="00000600000000000000" pitchFamily="50" charset="0"/>
            </a:endParaRPr>
          </a:p>
          <a:p>
            <a:pPr marL="342900" indent="-342900">
              <a:buFont typeface="+mj-lt"/>
              <a:buAutoNum type="arabicPeriod"/>
            </a:pPr>
            <a:endParaRPr lang="pt-BR" sz="2800" dirty="0">
              <a:latin typeface="Exo 2 Medium" panose="00000600000000000000" pitchFamily="50" charset="0"/>
            </a:endParaRPr>
          </a:p>
        </p:txBody>
      </p:sp>
      <p:pic>
        <p:nvPicPr>
          <p:cNvPr id="2050" name="Picture 2" descr="Ouro Hoje: Cotação atualizada do grama do ouro. Valor e Preço!">
            <a:extLst>
              <a:ext uri="{FF2B5EF4-FFF2-40B4-BE49-F238E27FC236}">
                <a16:creationId xmlns:a16="http://schemas.microsoft.com/office/drawing/2014/main" id="{9DED206F-5818-48FB-87CA-AAF40E8E7C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5851" y="2760326"/>
            <a:ext cx="2778090" cy="1991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tângulo: Cantos Superiores Arredondados 4">
            <a:extLst>
              <a:ext uri="{FF2B5EF4-FFF2-40B4-BE49-F238E27FC236}">
                <a16:creationId xmlns:a16="http://schemas.microsoft.com/office/drawing/2014/main" id="{0BEA5B35-EBBE-4479-AC63-784B254037D2}"/>
              </a:ext>
            </a:extLst>
          </p:cNvPr>
          <p:cNvSpPr/>
          <p:nvPr/>
        </p:nvSpPr>
        <p:spPr>
          <a:xfrm rot="10800000">
            <a:off x="0" y="35792"/>
            <a:ext cx="395587" cy="1955077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315"/>
          </a:p>
        </p:txBody>
      </p:sp>
      <p:sp>
        <p:nvSpPr>
          <p:cNvPr id="7" name="Retângulo: Cantos Superiores Arredondados 6">
            <a:extLst>
              <a:ext uri="{FF2B5EF4-FFF2-40B4-BE49-F238E27FC236}">
                <a16:creationId xmlns:a16="http://schemas.microsoft.com/office/drawing/2014/main" id="{E2C8A3E6-355F-4A03-B10F-40DBCBBCE544}"/>
              </a:ext>
            </a:extLst>
          </p:cNvPr>
          <p:cNvSpPr/>
          <p:nvPr/>
        </p:nvSpPr>
        <p:spPr>
          <a:xfrm>
            <a:off x="13047364" y="5641978"/>
            <a:ext cx="395587" cy="1955077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315"/>
          </a:p>
        </p:txBody>
      </p:sp>
    </p:spTree>
    <p:extLst>
      <p:ext uri="{BB962C8B-B14F-4D97-AF65-F5344CB8AC3E}">
        <p14:creationId xmlns:p14="http://schemas.microsoft.com/office/powerpoint/2010/main" val="568431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CaixaDeTexto 48"/>
          <p:cNvSpPr txBox="1"/>
          <p:nvPr/>
        </p:nvSpPr>
        <p:spPr>
          <a:xfrm>
            <a:off x="813935" y="1145983"/>
            <a:ext cx="8352207" cy="5755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latin typeface="Exo 2 Medium" panose="00000600000000000000" pitchFamily="50" charset="0"/>
              </a:rPr>
              <a:t>1 - Deixe o usuário no comando: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800" dirty="0">
              <a:latin typeface="Exo 2 Medium" panose="00000600000000000000" pitchFamily="50" charset="0"/>
            </a:endParaRPr>
          </a:p>
          <a:p>
            <a:pPr marL="864428" lvl="1" indent="-342900">
              <a:buFont typeface="Arial" panose="020B0604020202020204" pitchFamily="34" charset="0"/>
              <a:buChar char="•"/>
            </a:pPr>
            <a:r>
              <a:rPr lang="pt-BR" sz="2800" dirty="0">
                <a:latin typeface="Exo 2 Medium" panose="00000600000000000000" pitchFamily="50" charset="0"/>
              </a:rPr>
              <a:t>Defina </a:t>
            </a:r>
            <a:r>
              <a:rPr lang="pt-BR" sz="2800" b="1" dirty="0">
                <a:latin typeface="Exo 2 Medium" panose="00000600000000000000" pitchFamily="50" charset="0"/>
              </a:rPr>
              <a:t>modos de interação </a:t>
            </a:r>
            <a:r>
              <a:rPr lang="pt-BR" sz="2800" dirty="0">
                <a:latin typeface="Exo 2 Medium" panose="00000600000000000000" pitchFamily="50" charset="0"/>
              </a:rPr>
              <a:t>para não forçar o usuário a realizar ações desnecessárias;</a:t>
            </a:r>
          </a:p>
          <a:p>
            <a:pPr marL="864428" lvl="1" indent="-342900">
              <a:buFont typeface="Arial" panose="020B0604020202020204" pitchFamily="34" charset="0"/>
              <a:buChar char="•"/>
            </a:pPr>
            <a:endParaRPr lang="pt-BR" sz="2800" dirty="0">
              <a:latin typeface="Exo 2 Medium" panose="00000600000000000000" pitchFamily="50" charset="0"/>
            </a:endParaRPr>
          </a:p>
          <a:p>
            <a:pPr marL="864428" lvl="1" indent="-342900">
              <a:buFont typeface="Arial" panose="020B0604020202020204" pitchFamily="34" charset="0"/>
              <a:buChar char="•"/>
            </a:pPr>
            <a:r>
              <a:rPr lang="pt-BR" sz="2800" dirty="0">
                <a:latin typeface="Exo 2 Medium" panose="00000600000000000000" pitchFamily="50" charset="0"/>
              </a:rPr>
              <a:t>Possibilite que a </a:t>
            </a:r>
            <a:r>
              <a:rPr lang="pt-BR" sz="2800" b="1" dirty="0">
                <a:latin typeface="Exo 2 Medium" panose="00000600000000000000" pitchFamily="50" charset="0"/>
              </a:rPr>
              <a:t>interação de usuário </a:t>
            </a:r>
            <a:r>
              <a:rPr lang="pt-BR" sz="2800" dirty="0">
                <a:latin typeface="Exo 2 Medium" panose="00000600000000000000" pitchFamily="50" charset="0"/>
              </a:rPr>
              <a:t>possa ser interrompida e desfeita;</a:t>
            </a:r>
          </a:p>
          <a:p>
            <a:pPr marL="864428" lvl="1" indent="-342900">
              <a:buFont typeface="Arial" panose="020B0604020202020204" pitchFamily="34" charset="0"/>
              <a:buChar char="•"/>
            </a:pPr>
            <a:endParaRPr lang="pt-BR" sz="2800" dirty="0">
              <a:latin typeface="Exo 2 Medium" panose="00000600000000000000" pitchFamily="50" charset="0"/>
            </a:endParaRPr>
          </a:p>
          <a:p>
            <a:pPr marL="864428" lvl="1" indent="-342900">
              <a:buFont typeface="Arial" panose="020B0604020202020204" pitchFamily="34" charset="0"/>
              <a:buChar char="•"/>
            </a:pPr>
            <a:r>
              <a:rPr lang="pt-BR" sz="2800" b="1" dirty="0">
                <a:latin typeface="Exo 2 Medium" panose="00000600000000000000" pitchFamily="50" charset="0"/>
              </a:rPr>
              <a:t>Simplifique</a:t>
            </a:r>
            <a:r>
              <a:rPr lang="pt-BR" sz="2800" dirty="0">
                <a:latin typeface="Exo 2 Medium" panose="00000600000000000000" pitchFamily="50" charset="0"/>
              </a:rPr>
              <a:t> a interação à medida que os níveis de competência (persona) avançam e permita que a interação possa ser personalizada;</a:t>
            </a:r>
          </a:p>
          <a:p>
            <a:pPr marL="864428" lvl="1" indent="-342900">
              <a:buFont typeface="Arial" panose="020B0604020202020204" pitchFamily="34" charset="0"/>
              <a:buChar char="•"/>
            </a:pPr>
            <a:endParaRPr lang="pt-BR" sz="2800" dirty="0">
              <a:latin typeface="Exo 2 Medium" panose="00000600000000000000" pitchFamily="50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800" dirty="0">
              <a:latin typeface="Exo 2 Medium" panose="00000600000000000000" pitchFamily="50" charset="0"/>
            </a:endParaRPr>
          </a:p>
        </p:txBody>
      </p:sp>
      <p:pic>
        <p:nvPicPr>
          <p:cNvPr id="3" name="Picture 2" descr="Ouro Hoje: Cotação atualizada do grama do ouro. Valor e Preço!">
            <a:extLst>
              <a:ext uri="{FF2B5EF4-FFF2-40B4-BE49-F238E27FC236}">
                <a16:creationId xmlns:a16="http://schemas.microsoft.com/office/drawing/2014/main" id="{EC3A823E-93D1-4BB8-AEAD-9C67403D66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5851" y="2760326"/>
            <a:ext cx="2778090" cy="1991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tângulo: Cantos Superiores Arredondados 4">
            <a:extLst>
              <a:ext uri="{FF2B5EF4-FFF2-40B4-BE49-F238E27FC236}">
                <a16:creationId xmlns:a16="http://schemas.microsoft.com/office/drawing/2014/main" id="{0B86A139-9412-4301-9D1B-D16F667F498A}"/>
              </a:ext>
            </a:extLst>
          </p:cNvPr>
          <p:cNvSpPr/>
          <p:nvPr/>
        </p:nvSpPr>
        <p:spPr>
          <a:xfrm rot="10800000">
            <a:off x="0" y="0"/>
            <a:ext cx="395587" cy="1955077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315"/>
          </a:p>
        </p:txBody>
      </p:sp>
      <p:sp>
        <p:nvSpPr>
          <p:cNvPr id="7" name="Retângulo: Cantos Superiores Arredondados 6">
            <a:extLst>
              <a:ext uri="{FF2B5EF4-FFF2-40B4-BE49-F238E27FC236}">
                <a16:creationId xmlns:a16="http://schemas.microsoft.com/office/drawing/2014/main" id="{DC0EF451-E4F2-45F3-B8EA-1FB1F11FD414}"/>
              </a:ext>
            </a:extLst>
          </p:cNvPr>
          <p:cNvSpPr/>
          <p:nvPr/>
        </p:nvSpPr>
        <p:spPr>
          <a:xfrm>
            <a:off x="13047364" y="5606186"/>
            <a:ext cx="395587" cy="1955077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315"/>
          </a:p>
        </p:txBody>
      </p:sp>
    </p:spTree>
    <p:extLst>
      <p:ext uri="{BB962C8B-B14F-4D97-AF65-F5344CB8AC3E}">
        <p14:creationId xmlns:p14="http://schemas.microsoft.com/office/powerpoint/2010/main" val="1653891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CaixaDeTexto 48"/>
          <p:cNvSpPr txBox="1"/>
          <p:nvPr/>
        </p:nvSpPr>
        <p:spPr>
          <a:xfrm>
            <a:off x="543538" y="577552"/>
            <a:ext cx="9200403" cy="5755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pt-BR" sz="3200" b="1" dirty="0">
                <a:latin typeface="Exo 2 Medium" panose="00000600000000000000" pitchFamily="50" charset="0"/>
              </a:rPr>
              <a:t>2- Reduza a carga de memória do usuário </a:t>
            </a:r>
          </a:p>
          <a:p>
            <a:pPr lvl="1"/>
            <a:endParaRPr lang="pt-BR" sz="2800" dirty="0">
              <a:latin typeface="Exo 2 Medium" panose="00000600000000000000" pitchFamily="50" charset="0"/>
            </a:endParaRPr>
          </a:p>
          <a:p>
            <a:pPr marL="1385956" lvl="2" indent="-342900">
              <a:buFont typeface="Arial" panose="020B0604020202020204" pitchFamily="34" charset="0"/>
              <a:buChar char="•"/>
            </a:pPr>
            <a:endParaRPr lang="pt-BR" sz="2800" dirty="0">
              <a:latin typeface="Exo 2 Medium" panose="00000600000000000000" pitchFamily="50" charset="0"/>
            </a:endParaRPr>
          </a:p>
          <a:p>
            <a:pPr marL="1385956" lvl="2" indent="-342900">
              <a:buFont typeface="Arial" panose="020B0604020202020204" pitchFamily="34" charset="0"/>
              <a:buChar char="•"/>
            </a:pPr>
            <a:r>
              <a:rPr lang="pt-BR" sz="2800" dirty="0">
                <a:latin typeface="Exo 2 Medium" panose="00000600000000000000" pitchFamily="50" charset="0"/>
              </a:rPr>
              <a:t>Defina </a:t>
            </a:r>
            <a:r>
              <a:rPr lang="pt-BR" sz="2800" b="1" dirty="0">
                <a:latin typeface="Exo 2 Medium" panose="00000600000000000000" pitchFamily="50" charset="0"/>
              </a:rPr>
              <a:t>atalhos intuitivos e </a:t>
            </a:r>
            <a:r>
              <a:rPr lang="pt-BR" sz="2800" dirty="0">
                <a:latin typeface="Exo 2 Medium" panose="00000600000000000000" pitchFamily="50" charset="0"/>
              </a:rPr>
              <a:t>informações de </a:t>
            </a:r>
            <a:r>
              <a:rPr lang="pt-BR" sz="2800" b="1" dirty="0">
                <a:latin typeface="Exo 2 Medium" panose="00000600000000000000" pitchFamily="50" charset="0"/>
              </a:rPr>
              <a:t>maneira progressiva </a:t>
            </a:r>
          </a:p>
          <a:p>
            <a:pPr marL="1385956" lvl="2" indent="-342900">
              <a:buFont typeface="Arial" panose="020B0604020202020204" pitchFamily="34" charset="0"/>
              <a:buChar char="•"/>
            </a:pPr>
            <a:endParaRPr lang="pt-BR" sz="2800" dirty="0">
              <a:latin typeface="Exo 2 Medium" panose="00000600000000000000" pitchFamily="50" charset="0"/>
            </a:endParaRPr>
          </a:p>
          <a:p>
            <a:pPr marL="1385956" lvl="2" indent="-342900">
              <a:buFont typeface="Arial" panose="020B0604020202020204" pitchFamily="34" charset="0"/>
              <a:buChar char="•"/>
            </a:pPr>
            <a:r>
              <a:rPr lang="pt-BR" sz="2800" dirty="0">
                <a:latin typeface="Exo 2 Medium" panose="00000600000000000000" pitchFamily="50" charset="0"/>
              </a:rPr>
              <a:t>Estabeleça “defaults” significativos, ou seja, os </a:t>
            </a:r>
            <a:r>
              <a:rPr lang="pt-BR" sz="2800" b="1" dirty="0">
                <a:latin typeface="Exo 2 Medium" panose="00000600000000000000" pitchFamily="50" charset="0"/>
              </a:rPr>
              <a:t>padrões devem fazer sentido para os usuários;</a:t>
            </a:r>
          </a:p>
          <a:p>
            <a:pPr marL="1385956" lvl="2" indent="-342900">
              <a:buFont typeface="Arial" panose="020B0604020202020204" pitchFamily="34" charset="0"/>
              <a:buChar char="•"/>
            </a:pPr>
            <a:endParaRPr lang="pt-BR" sz="2800" dirty="0">
              <a:latin typeface="Exo 2 Medium" panose="00000600000000000000" pitchFamily="50" charset="0"/>
            </a:endParaRPr>
          </a:p>
          <a:p>
            <a:pPr marL="1385956" lvl="2" indent="-342900">
              <a:buFont typeface="Arial" panose="020B0604020202020204" pitchFamily="34" charset="0"/>
              <a:buChar char="•"/>
            </a:pPr>
            <a:r>
              <a:rPr lang="pt-BR" sz="2800" dirty="0">
                <a:latin typeface="Exo 2 Medium" panose="00000600000000000000" pitchFamily="50" charset="0"/>
              </a:rPr>
              <a:t>O Layout visual da interface deve se basear na </a:t>
            </a:r>
            <a:r>
              <a:rPr lang="pt-BR" sz="2800" b="1" dirty="0">
                <a:latin typeface="Exo 2 Medium" panose="00000600000000000000" pitchFamily="50" charset="0"/>
              </a:rPr>
              <a:t>metáfora do mundo real</a:t>
            </a:r>
          </a:p>
          <a:p>
            <a:pPr marL="1385956" lvl="2" indent="-342900">
              <a:buFont typeface="Arial" panose="020B0604020202020204" pitchFamily="34" charset="0"/>
              <a:buChar char="•"/>
            </a:pPr>
            <a:endParaRPr lang="pt-BR" sz="2800" b="1" dirty="0">
              <a:latin typeface="Exo 2 Medium" panose="00000600000000000000" pitchFamily="50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800" dirty="0">
              <a:latin typeface="Exo 2 Medium" panose="00000600000000000000" pitchFamily="50" charset="0"/>
            </a:endParaRPr>
          </a:p>
        </p:txBody>
      </p:sp>
      <p:sp>
        <p:nvSpPr>
          <p:cNvPr id="2" name="Retângulo 1"/>
          <p:cNvSpPr/>
          <p:nvPr/>
        </p:nvSpPr>
        <p:spPr>
          <a:xfrm>
            <a:off x="10176561" y="6300911"/>
            <a:ext cx="3097642" cy="7200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4" name="Picture 2" descr="Ouro Hoje: Cotação atualizada do grama do ouro. Valor e Preço!">
            <a:extLst>
              <a:ext uri="{FF2B5EF4-FFF2-40B4-BE49-F238E27FC236}">
                <a16:creationId xmlns:a16="http://schemas.microsoft.com/office/drawing/2014/main" id="{3ABE843F-A5F9-4E8F-94ED-83FC8DD2BE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5851" y="2760326"/>
            <a:ext cx="2778090" cy="1991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tângulo: Cantos Superiores Arredondados 6">
            <a:extLst>
              <a:ext uri="{FF2B5EF4-FFF2-40B4-BE49-F238E27FC236}">
                <a16:creationId xmlns:a16="http://schemas.microsoft.com/office/drawing/2014/main" id="{99BC75BF-B7D2-48E8-9F2B-9EC7D3ECB26E}"/>
              </a:ext>
            </a:extLst>
          </p:cNvPr>
          <p:cNvSpPr/>
          <p:nvPr/>
        </p:nvSpPr>
        <p:spPr>
          <a:xfrm rot="10800000">
            <a:off x="0" y="0"/>
            <a:ext cx="395587" cy="1955077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315"/>
          </a:p>
        </p:txBody>
      </p:sp>
      <p:sp>
        <p:nvSpPr>
          <p:cNvPr id="8" name="Retângulo: Cantos Superiores Arredondados 7">
            <a:extLst>
              <a:ext uri="{FF2B5EF4-FFF2-40B4-BE49-F238E27FC236}">
                <a16:creationId xmlns:a16="http://schemas.microsoft.com/office/drawing/2014/main" id="{A7DF67D8-474F-482E-9CBA-F8E1154CF820}"/>
              </a:ext>
            </a:extLst>
          </p:cNvPr>
          <p:cNvSpPr/>
          <p:nvPr/>
        </p:nvSpPr>
        <p:spPr>
          <a:xfrm>
            <a:off x="13047364" y="5606186"/>
            <a:ext cx="395587" cy="1955077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315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C936F687-8C72-5EBE-6D5C-725FA7D2E4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158" y="6335171"/>
            <a:ext cx="5912855" cy="501399"/>
          </a:xfrm>
          <a:prstGeom prst="rect">
            <a:avLst/>
          </a:prstGeom>
        </p:spPr>
      </p:pic>
      <p:pic>
        <p:nvPicPr>
          <p:cNvPr id="5" name="Imagem 4" descr="Interface gráfica do usuário, Texto&#10;&#10;Descrição gerada automaticamente">
            <a:extLst>
              <a:ext uri="{FF2B5EF4-FFF2-40B4-BE49-F238E27FC236}">
                <a16:creationId xmlns:a16="http://schemas.microsoft.com/office/drawing/2014/main" id="{A5C07709-8FD0-5B3F-4B9C-D8F7C3C5F8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9927" y="5416154"/>
            <a:ext cx="6873890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750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CaixaDeTexto 48"/>
          <p:cNvSpPr txBox="1"/>
          <p:nvPr/>
        </p:nvSpPr>
        <p:spPr>
          <a:xfrm>
            <a:off x="825692" y="212844"/>
            <a:ext cx="8593683" cy="6617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pt-BR" sz="2800" dirty="0">
              <a:latin typeface="Exo 2 Medium" panose="00000600000000000000" pitchFamily="50" charset="0"/>
            </a:endParaRPr>
          </a:p>
          <a:p>
            <a:endParaRPr lang="pt-BR" sz="2800" b="1" dirty="0">
              <a:latin typeface="Exo 2 Medium" panose="00000600000000000000" pitchFamily="50" charset="0"/>
            </a:endParaRPr>
          </a:p>
          <a:p>
            <a:r>
              <a:rPr lang="pt-BR" sz="3200" b="1" dirty="0">
                <a:latin typeface="Exo 2 Medium" panose="00000600000000000000" pitchFamily="50" charset="0"/>
              </a:rPr>
              <a:t>3- Tornar a interface consistente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800" dirty="0">
              <a:latin typeface="Exo 2 Medium" panose="00000600000000000000" pitchFamily="50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800" dirty="0">
              <a:latin typeface="Exo 2 Medium" panose="00000600000000000000" pitchFamily="50" charset="0"/>
            </a:endParaRPr>
          </a:p>
          <a:p>
            <a:pPr marL="864428" lvl="1" indent="-342900">
              <a:buFont typeface="Arial" panose="020B0604020202020204" pitchFamily="34" charset="0"/>
              <a:buChar char="•"/>
            </a:pPr>
            <a:r>
              <a:rPr lang="pt-BR" sz="2800" dirty="0">
                <a:latin typeface="Exo 2 Medium" panose="00000600000000000000" pitchFamily="50" charset="0"/>
              </a:rPr>
              <a:t>Permita ao usuário inserir a tarefa atual em um </a:t>
            </a:r>
            <a:r>
              <a:rPr lang="pt-BR" sz="2800" b="1" dirty="0">
                <a:latin typeface="Exo 2 Medium" panose="00000600000000000000" pitchFamily="50" charset="0"/>
              </a:rPr>
              <a:t>contexto significativo</a:t>
            </a:r>
            <a:r>
              <a:rPr lang="pt-BR" sz="2800" dirty="0">
                <a:latin typeface="Exo 2 Medium" panose="00000600000000000000" pitchFamily="50" charset="0"/>
              </a:rPr>
              <a:t>;</a:t>
            </a:r>
          </a:p>
          <a:p>
            <a:pPr marL="864428" lvl="1" indent="-342900">
              <a:buFont typeface="Arial" panose="020B0604020202020204" pitchFamily="34" charset="0"/>
              <a:buChar char="•"/>
            </a:pPr>
            <a:endParaRPr lang="pt-BR" sz="2800" dirty="0">
              <a:latin typeface="Exo 2 Medium" panose="00000600000000000000" pitchFamily="50" charset="0"/>
            </a:endParaRPr>
          </a:p>
          <a:p>
            <a:pPr marL="864428" lvl="1" indent="-342900">
              <a:buFont typeface="Arial" panose="020B0604020202020204" pitchFamily="34" charset="0"/>
              <a:buChar char="•"/>
            </a:pPr>
            <a:r>
              <a:rPr lang="pt-BR" sz="2800" dirty="0">
                <a:latin typeface="Exo 2 Medium" panose="00000600000000000000" pitchFamily="50" charset="0"/>
              </a:rPr>
              <a:t>Mantenha a </a:t>
            </a:r>
            <a:r>
              <a:rPr lang="pt-BR" sz="2800" b="1" dirty="0">
                <a:latin typeface="Exo 2 Medium" panose="00000600000000000000" pitchFamily="50" charset="0"/>
              </a:rPr>
              <a:t>consistência ao longo de uma família </a:t>
            </a:r>
            <a:r>
              <a:rPr lang="pt-BR" sz="2800" dirty="0">
                <a:latin typeface="Exo 2 Medium" panose="00000600000000000000" pitchFamily="50" charset="0"/>
              </a:rPr>
              <a:t>de aplicações </a:t>
            </a:r>
          </a:p>
          <a:p>
            <a:pPr marL="864428" lvl="1" indent="-342900">
              <a:buFont typeface="Arial" panose="020B0604020202020204" pitchFamily="34" charset="0"/>
              <a:buChar char="•"/>
            </a:pPr>
            <a:endParaRPr lang="pt-BR" sz="2800" dirty="0">
              <a:latin typeface="Exo 2 Medium" panose="00000600000000000000" pitchFamily="50" charset="0"/>
            </a:endParaRPr>
          </a:p>
          <a:p>
            <a:pPr marL="864428" lvl="1" indent="-342900">
              <a:buFont typeface="Arial" panose="020B0604020202020204" pitchFamily="34" charset="0"/>
              <a:buChar char="•"/>
            </a:pPr>
            <a:r>
              <a:rPr lang="pt-BR" sz="2800" dirty="0">
                <a:latin typeface="Exo 2 Medium" panose="00000600000000000000" pitchFamily="50" charset="0"/>
              </a:rPr>
              <a:t>Uma vez que sua </a:t>
            </a:r>
            <a:r>
              <a:rPr lang="pt-BR" sz="2800" b="1" dirty="0">
                <a:latin typeface="Exo 2 Medium" panose="00000600000000000000" pitchFamily="50" charset="0"/>
              </a:rPr>
              <a:t>interface gerou uma boa experiência no cliente não faça alterações </a:t>
            </a:r>
            <a:r>
              <a:rPr lang="pt-BR" sz="2800" dirty="0">
                <a:latin typeface="Exo 2 Medium" panose="00000600000000000000" pitchFamily="50" charset="0"/>
              </a:rPr>
              <a:t>ao menos que realmente necessário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800" dirty="0">
              <a:latin typeface="Exo 2 Medium" panose="00000600000000000000" pitchFamily="50" charset="0"/>
            </a:endParaRPr>
          </a:p>
        </p:txBody>
      </p:sp>
      <p:pic>
        <p:nvPicPr>
          <p:cNvPr id="3" name="Picture 2" descr="Ouro Hoje: Cotação atualizada do grama do ouro. Valor e Preço!">
            <a:extLst>
              <a:ext uri="{FF2B5EF4-FFF2-40B4-BE49-F238E27FC236}">
                <a16:creationId xmlns:a16="http://schemas.microsoft.com/office/drawing/2014/main" id="{19116C03-991B-4002-B8F1-64F863E91F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5851" y="2760326"/>
            <a:ext cx="2778090" cy="1991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tângulo: Cantos Superiores Arredondados 4">
            <a:extLst>
              <a:ext uri="{FF2B5EF4-FFF2-40B4-BE49-F238E27FC236}">
                <a16:creationId xmlns:a16="http://schemas.microsoft.com/office/drawing/2014/main" id="{C457B1EB-3CF6-41B8-B9A5-20B6F76CE9AC}"/>
              </a:ext>
            </a:extLst>
          </p:cNvPr>
          <p:cNvSpPr/>
          <p:nvPr/>
        </p:nvSpPr>
        <p:spPr>
          <a:xfrm rot="10800000">
            <a:off x="0" y="0"/>
            <a:ext cx="395587" cy="1955077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315"/>
          </a:p>
        </p:txBody>
      </p:sp>
      <p:sp>
        <p:nvSpPr>
          <p:cNvPr id="7" name="Retângulo: Cantos Superiores Arredondados 6">
            <a:extLst>
              <a:ext uri="{FF2B5EF4-FFF2-40B4-BE49-F238E27FC236}">
                <a16:creationId xmlns:a16="http://schemas.microsoft.com/office/drawing/2014/main" id="{56C94887-65B5-41B5-83A6-92B83BE4DCA4}"/>
              </a:ext>
            </a:extLst>
          </p:cNvPr>
          <p:cNvSpPr/>
          <p:nvPr/>
        </p:nvSpPr>
        <p:spPr>
          <a:xfrm>
            <a:off x="13047364" y="5606186"/>
            <a:ext cx="395587" cy="1955077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315"/>
          </a:p>
        </p:txBody>
      </p:sp>
    </p:spTree>
    <p:extLst>
      <p:ext uri="{BB962C8B-B14F-4D97-AF65-F5344CB8AC3E}">
        <p14:creationId xmlns:p14="http://schemas.microsoft.com/office/powerpoint/2010/main" val="2850657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8251" y="109321"/>
            <a:ext cx="8303715" cy="624537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Retângulo: Cantos Superiores Arredondados 3">
            <a:extLst>
              <a:ext uri="{FF2B5EF4-FFF2-40B4-BE49-F238E27FC236}">
                <a16:creationId xmlns:a16="http://schemas.microsoft.com/office/drawing/2014/main" id="{3856F18A-D498-4538-AB35-85926F680D25}"/>
              </a:ext>
            </a:extLst>
          </p:cNvPr>
          <p:cNvSpPr/>
          <p:nvPr/>
        </p:nvSpPr>
        <p:spPr>
          <a:xfrm rot="10800000">
            <a:off x="0" y="0"/>
            <a:ext cx="395587" cy="1955077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315"/>
          </a:p>
        </p:txBody>
      </p:sp>
      <p:sp>
        <p:nvSpPr>
          <p:cNvPr id="5" name="Retângulo: Cantos Superiores Arredondados 4">
            <a:extLst>
              <a:ext uri="{FF2B5EF4-FFF2-40B4-BE49-F238E27FC236}">
                <a16:creationId xmlns:a16="http://schemas.microsoft.com/office/drawing/2014/main" id="{D2885550-6699-4971-A8D3-7DF2747CED80}"/>
              </a:ext>
            </a:extLst>
          </p:cNvPr>
          <p:cNvSpPr/>
          <p:nvPr/>
        </p:nvSpPr>
        <p:spPr>
          <a:xfrm>
            <a:off x="13047364" y="5606186"/>
            <a:ext cx="395587" cy="1955077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315"/>
          </a:p>
        </p:txBody>
      </p:sp>
    </p:spTree>
    <p:extLst>
      <p:ext uri="{BB962C8B-B14F-4D97-AF65-F5344CB8AC3E}">
        <p14:creationId xmlns:p14="http://schemas.microsoft.com/office/powerpoint/2010/main" val="6111191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5">
            <a:extLst>
              <a:ext uri="{FF2B5EF4-FFF2-40B4-BE49-F238E27FC236}">
                <a16:creationId xmlns:a16="http://schemas.microsoft.com/office/drawing/2014/main" id="{6870CBD2-0843-4DF0-9AE4-445D745F9810}"/>
              </a:ext>
            </a:extLst>
          </p:cNvPr>
          <p:cNvSpPr txBox="1">
            <a:spLocks/>
          </p:cNvSpPr>
          <p:nvPr/>
        </p:nvSpPr>
        <p:spPr>
          <a:xfrm>
            <a:off x="888827" y="108223"/>
            <a:ext cx="10441160" cy="656524"/>
          </a:xfrm>
          <a:prstGeom prst="rect">
            <a:avLst/>
          </a:prstGeom>
        </p:spPr>
        <p:txBody>
          <a:bodyPr/>
          <a:lstStyle>
            <a:lvl1pPr indent="0" defTabSz="1008126">
              <a:lnSpc>
                <a:spcPct val="90000"/>
              </a:lnSpc>
              <a:spcBef>
                <a:spcPts val="1103"/>
              </a:spcBef>
              <a:buFont typeface="Arial" panose="020B0604020202020204" pitchFamily="34" charset="0"/>
              <a:buNone/>
              <a:defRPr sz="2800" b="1">
                <a:solidFill>
                  <a:schemeClr val="accent6"/>
                </a:solidFill>
                <a:latin typeface="Barlow" panose="00000500000000000000" pitchFamily="2" charset="0"/>
              </a:defRPr>
            </a:lvl1pPr>
            <a:lvl2pPr marL="756095" indent="-252032" defTabSz="1008126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/>
            </a:lvl2pPr>
            <a:lvl3pPr marL="1260158" indent="-252032" defTabSz="1008126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/>
            </a:lvl3pPr>
            <a:lvl4pPr marL="1764221" indent="-252032" defTabSz="1008126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5"/>
            </a:lvl4pPr>
            <a:lvl5pPr marL="2268284" indent="-252032" defTabSz="1008126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5"/>
            </a:lvl5pPr>
            <a:lvl6pPr marL="2772347" indent="-252032" defTabSz="1008126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5"/>
            </a:lvl6pPr>
            <a:lvl7pPr marL="3276410" indent="-252032" defTabSz="1008126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5"/>
            </a:lvl7pPr>
            <a:lvl8pPr marL="3780473" indent="-252032" defTabSz="1008126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5"/>
            </a:lvl8pPr>
            <a:lvl9pPr marL="4284536" indent="-252032" defTabSz="1008126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5"/>
            </a:lvl9pPr>
          </a:lstStyle>
          <a:p>
            <a:r>
              <a:rPr lang="pt-BR" dirty="0"/>
              <a:t>Validando a Atividade do início da aula</a:t>
            </a:r>
          </a:p>
          <a:p>
            <a:endParaRPr lang="pt-BR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30FC5EDF-B1EF-4512-A4BB-93353535FFDE}"/>
              </a:ext>
            </a:extLst>
          </p:cNvPr>
          <p:cNvSpPr txBox="1"/>
          <p:nvPr/>
        </p:nvSpPr>
        <p:spPr>
          <a:xfrm>
            <a:off x="888827" y="1908423"/>
            <a:ext cx="7446748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3200" dirty="0">
                <a:latin typeface="Exo 2 Medium" panose="00000600000000000000" pitchFamily="50" charset="0"/>
              </a:rPr>
              <a:t>Desenhe uma Tela (Web </a:t>
            </a:r>
            <a:r>
              <a:rPr lang="pt-BR" sz="3200" dirty="0" err="1">
                <a:latin typeface="Exo 2 Medium" panose="00000600000000000000" pitchFamily="50" charset="0"/>
              </a:rPr>
              <a:t>Based</a:t>
            </a:r>
            <a:r>
              <a:rPr lang="pt-BR" sz="3200" dirty="0">
                <a:latin typeface="Exo 2 Medium" panose="00000600000000000000" pitchFamily="50" charset="0"/>
              </a:rPr>
              <a:t> ou Windows </a:t>
            </a:r>
            <a:r>
              <a:rPr lang="pt-BR" sz="3200" dirty="0" err="1">
                <a:latin typeface="Exo 2 Medium" panose="00000600000000000000" pitchFamily="50" charset="0"/>
              </a:rPr>
              <a:t>Based</a:t>
            </a:r>
            <a:r>
              <a:rPr lang="pt-BR" sz="3200" dirty="0">
                <a:latin typeface="Exo 2 Medium" panose="00000600000000000000" pitchFamily="50" charset="0"/>
              </a:rPr>
              <a:t>)  de vendas de produtos baseada no DER demonstrado</a:t>
            </a:r>
          </a:p>
          <a:p>
            <a:pPr algn="ctr"/>
            <a:endParaRPr lang="pt-BR" sz="3200" dirty="0">
              <a:latin typeface="Exo 2 Medium" panose="00000600000000000000" pitchFamily="50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0685C20-C6F4-44FE-8924-5B2B48A587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7699" y="1294772"/>
            <a:ext cx="4392488" cy="4971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39528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A8B45F7D-22D1-4A09-86E2-8FA35EA51C8D}"/>
              </a:ext>
            </a:extLst>
          </p:cNvPr>
          <p:cNvSpPr/>
          <p:nvPr/>
        </p:nvSpPr>
        <p:spPr>
          <a:xfrm>
            <a:off x="1968947" y="689901"/>
            <a:ext cx="9073006" cy="618146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81B88BEC-C1CD-495F-87E8-4A63BA2DA9B8}"/>
              </a:ext>
            </a:extLst>
          </p:cNvPr>
          <p:cNvSpPr/>
          <p:nvPr/>
        </p:nvSpPr>
        <p:spPr>
          <a:xfrm>
            <a:off x="1952329" y="678110"/>
            <a:ext cx="9073006" cy="43261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/>
              <a:t>Tela de Vendas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B2DAABBC-EA64-4ED4-A516-43E06AF71F55}"/>
              </a:ext>
            </a:extLst>
          </p:cNvPr>
          <p:cNvSpPr/>
          <p:nvPr/>
        </p:nvSpPr>
        <p:spPr>
          <a:xfrm>
            <a:off x="2384375" y="1854777"/>
            <a:ext cx="2871934" cy="43261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2310B4A1-0F58-4AD5-A234-BD101BB39074}"/>
              </a:ext>
            </a:extLst>
          </p:cNvPr>
          <p:cNvSpPr/>
          <p:nvPr/>
        </p:nvSpPr>
        <p:spPr>
          <a:xfrm>
            <a:off x="5598286" y="1854776"/>
            <a:ext cx="1682633" cy="43261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65F10B81-4343-4C7A-AEAF-57A83F174B71}"/>
              </a:ext>
            </a:extLst>
          </p:cNvPr>
          <p:cNvSpPr/>
          <p:nvPr/>
        </p:nvSpPr>
        <p:spPr>
          <a:xfrm>
            <a:off x="7568951" y="1830801"/>
            <a:ext cx="2871934" cy="43261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A5D2FFBB-94AD-4121-A97D-29FAB39EEBBE}"/>
              </a:ext>
            </a:extLst>
          </p:cNvPr>
          <p:cNvSpPr txBox="1"/>
          <p:nvPr/>
        </p:nvSpPr>
        <p:spPr>
          <a:xfrm>
            <a:off x="5552727" y="1415303"/>
            <a:ext cx="273630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Valor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3484EAA9-97ED-4F4C-BEA8-171A26ED733E}"/>
              </a:ext>
            </a:extLst>
          </p:cNvPr>
          <p:cNvSpPr txBox="1"/>
          <p:nvPr/>
        </p:nvSpPr>
        <p:spPr>
          <a:xfrm>
            <a:off x="2328985" y="1470761"/>
            <a:ext cx="273630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Produto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867FFA63-7BE0-4FCF-B0AA-27E8D637686B}"/>
              </a:ext>
            </a:extLst>
          </p:cNvPr>
          <p:cNvSpPr txBox="1"/>
          <p:nvPr/>
        </p:nvSpPr>
        <p:spPr>
          <a:xfrm>
            <a:off x="7488555" y="1449661"/>
            <a:ext cx="273630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Descrição</a:t>
            </a: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F6F26A36-40BC-4E0D-807A-D827F85406B4}"/>
              </a:ext>
            </a:extLst>
          </p:cNvPr>
          <p:cNvSpPr/>
          <p:nvPr/>
        </p:nvSpPr>
        <p:spPr>
          <a:xfrm>
            <a:off x="8999347" y="5596149"/>
            <a:ext cx="1593938" cy="38147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932CDD18-BD02-415E-964B-1D3B0BD7A82F}"/>
              </a:ext>
            </a:extLst>
          </p:cNvPr>
          <p:cNvSpPr txBox="1"/>
          <p:nvPr/>
        </p:nvSpPr>
        <p:spPr>
          <a:xfrm>
            <a:off x="2328985" y="3126945"/>
            <a:ext cx="273630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Produtos Selecionados</a:t>
            </a:r>
          </a:p>
        </p:txBody>
      </p:sp>
      <p:sp>
        <p:nvSpPr>
          <p:cNvPr id="20" name="Seta: para a Esquerda 19">
            <a:extLst>
              <a:ext uri="{FF2B5EF4-FFF2-40B4-BE49-F238E27FC236}">
                <a16:creationId xmlns:a16="http://schemas.microsoft.com/office/drawing/2014/main" id="{F7C431D7-025A-447B-8147-F5418D319640}"/>
              </a:ext>
            </a:extLst>
          </p:cNvPr>
          <p:cNvSpPr/>
          <p:nvPr/>
        </p:nvSpPr>
        <p:spPr>
          <a:xfrm rot="16200000">
            <a:off x="9082385" y="2693215"/>
            <a:ext cx="504056" cy="675766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Seta: para a Esquerda 20">
            <a:extLst>
              <a:ext uri="{FF2B5EF4-FFF2-40B4-BE49-F238E27FC236}">
                <a16:creationId xmlns:a16="http://schemas.microsoft.com/office/drawing/2014/main" id="{EB000491-1AC7-4A0A-860D-EFB4841622B8}"/>
              </a:ext>
            </a:extLst>
          </p:cNvPr>
          <p:cNvSpPr/>
          <p:nvPr/>
        </p:nvSpPr>
        <p:spPr>
          <a:xfrm rot="5400000">
            <a:off x="9850974" y="2645609"/>
            <a:ext cx="504056" cy="675766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14337C30-2A01-4F70-B2F6-DF974085B31E}"/>
              </a:ext>
            </a:extLst>
          </p:cNvPr>
          <p:cNvSpPr/>
          <p:nvPr/>
        </p:nvSpPr>
        <p:spPr>
          <a:xfrm>
            <a:off x="2384375" y="3539683"/>
            <a:ext cx="8208910" cy="162915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7446449B-4106-4B4E-8325-0084AB99B02F}"/>
              </a:ext>
            </a:extLst>
          </p:cNvPr>
          <p:cNvSpPr txBox="1"/>
          <p:nvPr/>
        </p:nvSpPr>
        <p:spPr>
          <a:xfrm>
            <a:off x="9143365" y="5215177"/>
            <a:ext cx="159393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Total a pagar</a:t>
            </a:r>
          </a:p>
        </p:txBody>
      </p:sp>
      <p:sp>
        <p:nvSpPr>
          <p:cNvPr id="24" name="Retângulo: Cantos Arredondados 23">
            <a:extLst>
              <a:ext uri="{FF2B5EF4-FFF2-40B4-BE49-F238E27FC236}">
                <a16:creationId xmlns:a16="http://schemas.microsoft.com/office/drawing/2014/main" id="{581F35D1-FB30-42B0-839F-9B16D014939C}"/>
              </a:ext>
            </a:extLst>
          </p:cNvPr>
          <p:cNvSpPr/>
          <p:nvPr/>
        </p:nvSpPr>
        <p:spPr>
          <a:xfrm>
            <a:off x="9456583" y="6129234"/>
            <a:ext cx="1136702" cy="52677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Salvar</a:t>
            </a:r>
          </a:p>
        </p:txBody>
      </p:sp>
      <p:sp>
        <p:nvSpPr>
          <p:cNvPr id="25" name="Retângulo: Cantos Superiores Arredondados 24">
            <a:extLst>
              <a:ext uri="{FF2B5EF4-FFF2-40B4-BE49-F238E27FC236}">
                <a16:creationId xmlns:a16="http://schemas.microsoft.com/office/drawing/2014/main" id="{1DA650FF-77BA-4E9F-AA04-779AECCE3E80}"/>
              </a:ext>
            </a:extLst>
          </p:cNvPr>
          <p:cNvSpPr/>
          <p:nvPr/>
        </p:nvSpPr>
        <p:spPr>
          <a:xfrm rot="10800000">
            <a:off x="0" y="0"/>
            <a:ext cx="395587" cy="1955077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315"/>
          </a:p>
        </p:txBody>
      </p:sp>
      <p:sp>
        <p:nvSpPr>
          <p:cNvPr id="26" name="Retângulo: Cantos Superiores Arredondados 25">
            <a:extLst>
              <a:ext uri="{FF2B5EF4-FFF2-40B4-BE49-F238E27FC236}">
                <a16:creationId xmlns:a16="http://schemas.microsoft.com/office/drawing/2014/main" id="{3BD9B4FB-FA1B-48A8-A6BA-1A942F4EDAB2}"/>
              </a:ext>
            </a:extLst>
          </p:cNvPr>
          <p:cNvSpPr/>
          <p:nvPr/>
        </p:nvSpPr>
        <p:spPr>
          <a:xfrm>
            <a:off x="13047364" y="5606186"/>
            <a:ext cx="395587" cy="1955077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315"/>
          </a:p>
        </p:txBody>
      </p:sp>
    </p:spTree>
    <p:extLst>
      <p:ext uri="{BB962C8B-B14F-4D97-AF65-F5344CB8AC3E}">
        <p14:creationId xmlns:p14="http://schemas.microsoft.com/office/powerpoint/2010/main" val="33159418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394694D2-DD43-420A-A140-406729EDD7DE}"/>
              </a:ext>
            </a:extLst>
          </p:cNvPr>
          <p:cNvSpPr/>
          <p:nvPr/>
        </p:nvSpPr>
        <p:spPr>
          <a:xfrm>
            <a:off x="1752923" y="900311"/>
            <a:ext cx="8856984" cy="56886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B23EE86B-6CF1-4A33-966F-53833B2D3F46}"/>
              </a:ext>
            </a:extLst>
          </p:cNvPr>
          <p:cNvSpPr/>
          <p:nvPr/>
        </p:nvSpPr>
        <p:spPr>
          <a:xfrm>
            <a:off x="1760314" y="900311"/>
            <a:ext cx="8849593" cy="3516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Venda de Produtos</a:t>
            </a:r>
          </a:p>
        </p:txBody>
      </p:sp>
      <p:sp>
        <p:nvSpPr>
          <p:cNvPr id="26" name="Retângulo 25">
            <a:extLst>
              <a:ext uri="{FF2B5EF4-FFF2-40B4-BE49-F238E27FC236}">
                <a16:creationId xmlns:a16="http://schemas.microsoft.com/office/drawing/2014/main" id="{2D47F69D-FEA5-49C8-8027-18D7CCF6BC22}"/>
              </a:ext>
            </a:extLst>
          </p:cNvPr>
          <p:cNvSpPr/>
          <p:nvPr/>
        </p:nvSpPr>
        <p:spPr>
          <a:xfrm>
            <a:off x="2400995" y="1692399"/>
            <a:ext cx="2808312" cy="3516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690CCAFC-F6E3-4C45-A57C-92AF29D2AFCC}"/>
              </a:ext>
            </a:extLst>
          </p:cNvPr>
          <p:cNvSpPr txBox="1"/>
          <p:nvPr/>
        </p:nvSpPr>
        <p:spPr>
          <a:xfrm>
            <a:off x="2393604" y="1290679"/>
            <a:ext cx="151216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Produto</a:t>
            </a:r>
          </a:p>
        </p:txBody>
      </p:sp>
      <p:sp>
        <p:nvSpPr>
          <p:cNvPr id="27" name="Retângulo 26">
            <a:extLst>
              <a:ext uri="{FF2B5EF4-FFF2-40B4-BE49-F238E27FC236}">
                <a16:creationId xmlns:a16="http://schemas.microsoft.com/office/drawing/2014/main" id="{D91F80C2-856A-4C60-B92E-19D5C1C047E3}"/>
              </a:ext>
            </a:extLst>
          </p:cNvPr>
          <p:cNvSpPr/>
          <p:nvPr/>
        </p:nvSpPr>
        <p:spPr>
          <a:xfrm>
            <a:off x="5752635" y="1700783"/>
            <a:ext cx="2192976" cy="3516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A50F0BC5-B5D2-4E6C-AB4D-E67FB2A66020}"/>
              </a:ext>
            </a:extLst>
          </p:cNvPr>
          <p:cNvSpPr txBox="1"/>
          <p:nvPr/>
        </p:nvSpPr>
        <p:spPr>
          <a:xfrm>
            <a:off x="5745244" y="1299063"/>
            <a:ext cx="151216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Preço</a:t>
            </a:r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DD7E1513-F3B2-4C74-8FDF-0F35E21313A4}"/>
              </a:ext>
            </a:extLst>
          </p:cNvPr>
          <p:cNvSpPr/>
          <p:nvPr/>
        </p:nvSpPr>
        <p:spPr>
          <a:xfrm>
            <a:off x="8048645" y="1690488"/>
            <a:ext cx="2192976" cy="3516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21487A52-8C45-42A0-9696-75614371E78D}"/>
              </a:ext>
            </a:extLst>
          </p:cNvPr>
          <p:cNvSpPr txBox="1"/>
          <p:nvPr/>
        </p:nvSpPr>
        <p:spPr>
          <a:xfrm>
            <a:off x="7945611" y="1274990"/>
            <a:ext cx="151216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/>
              <a:t>Qtde</a:t>
            </a:r>
            <a:endParaRPr lang="pt-BR" dirty="0"/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3A8D36F4-9531-4C2A-8386-2B29B3B16912}"/>
              </a:ext>
            </a:extLst>
          </p:cNvPr>
          <p:cNvSpPr/>
          <p:nvPr/>
        </p:nvSpPr>
        <p:spPr>
          <a:xfrm>
            <a:off x="2400995" y="3125669"/>
            <a:ext cx="7840626" cy="209512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0" name="Triângulo isósceles 9">
            <a:extLst>
              <a:ext uri="{FF2B5EF4-FFF2-40B4-BE49-F238E27FC236}">
                <a16:creationId xmlns:a16="http://schemas.microsoft.com/office/drawing/2014/main" id="{0AE00C49-1596-4FE0-A0BF-E74118B3A167}"/>
              </a:ext>
            </a:extLst>
          </p:cNvPr>
          <p:cNvSpPr/>
          <p:nvPr/>
        </p:nvSpPr>
        <p:spPr>
          <a:xfrm>
            <a:off x="9593549" y="2479550"/>
            <a:ext cx="276642" cy="367049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Triângulo isósceles 31">
            <a:extLst>
              <a:ext uri="{FF2B5EF4-FFF2-40B4-BE49-F238E27FC236}">
                <a16:creationId xmlns:a16="http://schemas.microsoft.com/office/drawing/2014/main" id="{048304AD-5212-475C-842A-903975155AA4}"/>
              </a:ext>
            </a:extLst>
          </p:cNvPr>
          <p:cNvSpPr/>
          <p:nvPr/>
        </p:nvSpPr>
        <p:spPr>
          <a:xfrm rot="10800000">
            <a:off x="9181137" y="2479550"/>
            <a:ext cx="276642" cy="367049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Retângulo 32">
            <a:extLst>
              <a:ext uri="{FF2B5EF4-FFF2-40B4-BE49-F238E27FC236}">
                <a16:creationId xmlns:a16="http://schemas.microsoft.com/office/drawing/2014/main" id="{864B1C62-E26A-4CA5-B531-109927E75E0C}"/>
              </a:ext>
            </a:extLst>
          </p:cNvPr>
          <p:cNvSpPr/>
          <p:nvPr/>
        </p:nvSpPr>
        <p:spPr>
          <a:xfrm>
            <a:off x="7548325" y="5710601"/>
            <a:ext cx="2660104" cy="35165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77B50EEB-2A4B-4854-B38F-2A9BCCBD9BBB}"/>
              </a:ext>
            </a:extLst>
          </p:cNvPr>
          <p:cNvSpPr txBox="1"/>
          <p:nvPr/>
        </p:nvSpPr>
        <p:spPr>
          <a:xfrm>
            <a:off x="7395747" y="5292799"/>
            <a:ext cx="228897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Total da Compra</a:t>
            </a:r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3C9EBBED-577B-4159-AC92-8BC65D69A8F2}"/>
              </a:ext>
            </a:extLst>
          </p:cNvPr>
          <p:cNvSpPr/>
          <p:nvPr/>
        </p:nvSpPr>
        <p:spPr>
          <a:xfrm>
            <a:off x="7571279" y="6134486"/>
            <a:ext cx="2448272" cy="3716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Finalizar Compra</a:t>
            </a:r>
          </a:p>
        </p:txBody>
      </p:sp>
      <p:sp>
        <p:nvSpPr>
          <p:cNvPr id="12" name="Botão de Ação: Apagar 11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B61AC70C-2D83-4825-8F71-8CB7D6FE71D3}"/>
              </a:ext>
            </a:extLst>
          </p:cNvPr>
          <p:cNvSpPr/>
          <p:nvPr/>
        </p:nvSpPr>
        <p:spPr>
          <a:xfrm>
            <a:off x="5259336" y="1690488"/>
            <a:ext cx="375677" cy="396297"/>
          </a:xfrm>
          <a:prstGeom prst="actionButtonBlan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" name="Elipse 34">
            <a:extLst>
              <a:ext uri="{FF2B5EF4-FFF2-40B4-BE49-F238E27FC236}">
                <a16:creationId xmlns:a16="http://schemas.microsoft.com/office/drawing/2014/main" id="{7B89033B-53DF-4412-9680-AD3E1F557909}"/>
              </a:ext>
            </a:extLst>
          </p:cNvPr>
          <p:cNvSpPr/>
          <p:nvPr/>
        </p:nvSpPr>
        <p:spPr>
          <a:xfrm>
            <a:off x="5281315" y="1757518"/>
            <a:ext cx="300710" cy="28462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Retângulo: Cantos Superiores Arredondados 17">
            <a:extLst>
              <a:ext uri="{FF2B5EF4-FFF2-40B4-BE49-F238E27FC236}">
                <a16:creationId xmlns:a16="http://schemas.microsoft.com/office/drawing/2014/main" id="{FC50F775-C457-4FC2-A450-4F6FA1F923A3}"/>
              </a:ext>
            </a:extLst>
          </p:cNvPr>
          <p:cNvSpPr/>
          <p:nvPr/>
        </p:nvSpPr>
        <p:spPr>
          <a:xfrm rot="10800000">
            <a:off x="0" y="0"/>
            <a:ext cx="395587" cy="1955077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315"/>
          </a:p>
        </p:txBody>
      </p:sp>
      <p:sp>
        <p:nvSpPr>
          <p:cNvPr id="19" name="Retângulo: Cantos Superiores Arredondados 18">
            <a:extLst>
              <a:ext uri="{FF2B5EF4-FFF2-40B4-BE49-F238E27FC236}">
                <a16:creationId xmlns:a16="http://schemas.microsoft.com/office/drawing/2014/main" id="{E2B0E5F9-0958-4318-A346-3993B4FD1543}"/>
              </a:ext>
            </a:extLst>
          </p:cNvPr>
          <p:cNvSpPr/>
          <p:nvPr/>
        </p:nvSpPr>
        <p:spPr>
          <a:xfrm>
            <a:off x="13047364" y="5606186"/>
            <a:ext cx="395587" cy="1955077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315"/>
          </a:p>
        </p:txBody>
      </p:sp>
    </p:spTree>
    <p:extLst>
      <p:ext uri="{BB962C8B-B14F-4D97-AF65-F5344CB8AC3E}">
        <p14:creationId xmlns:p14="http://schemas.microsoft.com/office/powerpoint/2010/main" val="22343310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orma Livre: Forma 17">
            <a:extLst>
              <a:ext uri="{FF2B5EF4-FFF2-40B4-BE49-F238E27FC236}">
                <a16:creationId xmlns:a16="http://schemas.microsoft.com/office/drawing/2014/main" id="{C0656936-2D47-4EDD-A7AE-C8FC58E479E5}"/>
              </a:ext>
            </a:extLst>
          </p:cNvPr>
          <p:cNvSpPr/>
          <p:nvPr/>
        </p:nvSpPr>
        <p:spPr>
          <a:xfrm>
            <a:off x="1155916" y="1355969"/>
            <a:ext cx="12312722" cy="5151760"/>
          </a:xfrm>
          <a:custGeom>
            <a:avLst/>
            <a:gdLst>
              <a:gd name="connsiteX0" fmla="*/ 802142 w 12602257"/>
              <a:gd name="connsiteY0" fmla="*/ 134169 h 5335101"/>
              <a:gd name="connsiteX1" fmla="*/ 32885 w 12602257"/>
              <a:gd name="connsiteY1" fmla="*/ 119655 h 5335101"/>
              <a:gd name="connsiteX2" fmla="*/ 1774600 w 12602257"/>
              <a:gd name="connsiteY2" fmla="*/ 1411426 h 5335101"/>
              <a:gd name="connsiteX3" fmla="*/ 2761571 w 12602257"/>
              <a:gd name="connsiteY3" fmla="*/ 540569 h 5335101"/>
              <a:gd name="connsiteX4" fmla="*/ 3167971 w 12602257"/>
              <a:gd name="connsiteY4" fmla="*/ 4386855 h 5335101"/>
              <a:gd name="connsiteX5" fmla="*/ 4764542 w 12602257"/>
              <a:gd name="connsiteY5" fmla="*/ 4590055 h 5335101"/>
              <a:gd name="connsiteX6" fmla="*/ 3908200 w 12602257"/>
              <a:gd name="connsiteY6" fmla="*/ 1382397 h 5335101"/>
              <a:gd name="connsiteX7" fmla="*/ 7449685 w 12602257"/>
              <a:gd name="connsiteY7" fmla="*/ 1556569 h 5335101"/>
              <a:gd name="connsiteX8" fmla="*/ 7348085 w 12602257"/>
              <a:gd name="connsiteY8" fmla="*/ 4865826 h 5335101"/>
              <a:gd name="connsiteX9" fmla="*/ 8654371 w 12602257"/>
              <a:gd name="connsiteY9" fmla="*/ 4923883 h 5335101"/>
              <a:gd name="connsiteX10" fmla="*/ 9539742 w 12602257"/>
              <a:gd name="connsiteY10" fmla="*/ 1222740 h 5335101"/>
              <a:gd name="connsiteX11" fmla="*/ 12602257 w 12602257"/>
              <a:gd name="connsiteY11" fmla="*/ 4604569 h 53351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602257" h="5335101">
                <a:moveTo>
                  <a:pt x="802142" y="134169"/>
                </a:moveTo>
                <a:cubicBezTo>
                  <a:pt x="336475" y="20474"/>
                  <a:pt x="-129191" y="-93221"/>
                  <a:pt x="32885" y="119655"/>
                </a:cubicBezTo>
                <a:cubicBezTo>
                  <a:pt x="194961" y="332531"/>
                  <a:pt x="1319819" y="1341274"/>
                  <a:pt x="1774600" y="1411426"/>
                </a:cubicBezTo>
                <a:cubicBezTo>
                  <a:pt x="2229381" y="1481578"/>
                  <a:pt x="2529343" y="44664"/>
                  <a:pt x="2761571" y="540569"/>
                </a:cubicBezTo>
                <a:cubicBezTo>
                  <a:pt x="2993800" y="1036474"/>
                  <a:pt x="2834143" y="3711941"/>
                  <a:pt x="3167971" y="4386855"/>
                </a:cubicBezTo>
                <a:cubicBezTo>
                  <a:pt x="3501799" y="5061769"/>
                  <a:pt x="4641171" y="5090798"/>
                  <a:pt x="4764542" y="4590055"/>
                </a:cubicBezTo>
                <a:cubicBezTo>
                  <a:pt x="4887913" y="4089312"/>
                  <a:pt x="3460676" y="1887978"/>
                  <a:pt x="3908200" y="1382397"/>
                </a:cubicBezTo>
                <a:cubicBezTo>
                  <a:pt x="4355724" y="876816"/>
                  <a:pt x="6876371" y="975998"/>
                  <a:pt x="7449685" y="1556569"/>
                </a:cubicBezTo>
                <a:cubicBezTo>
                  <a:pt x="8022999" y="2137141"/>
                  <a:pt x="7147304" y="4304607"/>
                  <a:pt x="7348085" y="4865826"/>
                </a:cubicBezTo>
                <a:cubicBezTo>
                  <a:pt x="7548866" y="5427045"/>
                  <a:pt x="8289095" y="5531064"/>
                  <a:pt x="8654371" y="4923883"/>
                </a:cubicBezTo>
                <a:cubicBezTo>
                  <a:pt x="9019647" y="4316702"/>
                  <a:pt x="8881761" y="1275959"/>
                  <a:pt x="9539742" y="1222740"/>
                </a:cubicBezTo>
                <a:cubicBezTo>
                  <a:pt x="10197723" y="1169521"/>
                  <a:pt x="11399990" y="2887045"/>
                  <a:pt x="12602257" y="4604569"/>
                </a:cubicBezTo>
              </a:path>
            </a:pathLst>
          </a:custGeom>
          <a:noFill/>
          <a:ln w="111125">
            <a:solidFill>
              <a:schemeClr val="accent1">
                <a:shade val="50000"/>
                <a:alpha val="5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799"/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4294967295"/>
          </p:nvPr>
        </p:nvSpPr>
        <p:spPr>
          <a:xfrm>
            <a:off x="12814243" y="7223457"/>
            <a:ext cx="628354" cy="21528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B66251D2-9488-44CD-87B4-F793A73C4A01}" type="slidenum">
              <a:rPr lang="pt-BR" smtClean="0"/>
              <a:pPr>
                <a:defRPr/>
              </a:pPr>
              <a:t>4</a:t>
            </a:fld>
            <a:endParaRPr lang="pt-BR" sz="700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4294967295"/>
          </p:nvPr>
        </p:nvSpPr>
        <p:spPr>
          <a:xfrm>
            <a:off x="803965" y="224269"/>
            <a:ext cx="12638632" cy="764877"/>
          </a:xfrm>
          <a:prstGeom prst="rect">
            <a:avLst/>
          </a:prstGeom>
        </p:spPr>
        <p:txBody>
          <a:bodyPr anchor="ctr"/>
          <a:lstStyle/>
          <a:p>
            <a:pPr>
              <a:buNone/>
            </a:pPr>
            <a:r>
              <a:rPr lang="pt-BR" b="1" dirty="0">
                <a:solidFill>
                  <a:schemeClr val="accent6"/>
                </a:solidFill>
                <a:latin typeface="+mj-lt"/>
              </a:rPr>
              <a:t>Ferramentas para apoio da evolução dos Requisitos</a:t>
            </a: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FE94D3ED-199A-4EBA-9939-9A5B78394478}"/>
              </a:ext>
            </a:extLst>
          </p:cNvPr>
          <p:cNvSpPr txBox="1"/>
          <p:nvPr/>
        </p:nvSpPr>
        <p:spPr>
          <a:xfrm>
            <a:off x="2318885" y="6298498"/>
            <a:ext cx="1728101" cy="922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799" b="1" dirty="0"/>
              <a:t>Passo  2</a:t>
            </a:r>
          </a:p>
          <a:p>
            <a:pPr algn="ctr"/>
            <a:r>
              <a:rPr lang="pt-BR" sz="1799" b="1" dirty="0"/>
              <a:t>Mapeamento de Fluxos</a:t>
            </a: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95E9F392-C939-4236-9473-48F2E1CB8EFE}"/>
              </a:ext>
            </a:extLst>
          </p:cNvPr>
          <p:cNvSpPr txBox="1"/>
          <p:nvPr/>
        </p:nvSpPr>
        <p:spPr>
          <a:xfrm>
            <a:off x="5908194" y="3232885"/>
            <a:ext cx="1800105" cy="922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799" b="1" dirty="0"/>
              <a:t>Passo 3</a:t>
            </a:r>
          </a:p>
          <a:p>
            <a:pPr algn="ctr"/>
            <a:r>
              <a:rPr lang="pt-BR" sz="1799" b="1" dirty="0"/>
              <a:t>Desenhos Técnicos </a:t>
            </a:r>
          </a:p>
        </p:txBody>
      </p: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CC484DF2-E08A-4C86-B3BD-E580D1B3857A}"/>
              </a:ext>
            </a:extLst>
          </p:cNvPr>
          <p:cNvSpPr txBox="1"/>
          <p:nvPr/>
        </p:nvSpPr>
        <p:spPr>
          <a:xfrm>
            <a:off x="10614757" y="5031237"/>
            <a:ext cx="2434357" cy="922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799" b="1" dirty="0"/>
              <a:t>Passo 4</a:t>
            </a:r>
          </a:p>
          <a:p>
            <a:pPr algn="ctr"/>
            <a:r>
              <a:rPr lang="pt-BR" sz="1799" b="1" dirty="0"/>
              <a:t>Desenvolvimento da solução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36248207-51F4-4042-916D-D89513EB8F29}"/>
              </a:ext>
            </a:extLst>
          </p:cNvPr>
          <p:cNvSpPr txBox="1"/>
          <p:nvPr/>
        </p:nvSpPr>
        <p:spPr>
          <a:xfrm>
            <a:off x="1036334" y="2654853"/>
            <a:ext cx="2030630" cy="11998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799" b="1" dirty="0"/>
              <a:t>Passo 1</a:t>
            </a:r>
          </a:p>
          <a:p>
            <a:pPr algn="ctr"/>
            <a:r>
              <a:rPr lang="pt-BR" sz="1799" b="1" dirty="0"/>
              <a:t>Entendimento inicial do desejo do Cliente</a:t>
            </a:r>
          </a:p>
        </p:txBody>
      </p:sp>
      <p:pic>
        <p:nvPicPr>
          <p:cNvPr id="25" name="Imagem 24">
            <a:extLst>
              <a:ext uri="{FF2B5EF4-FFF2-40B4-BE49-F238E27FC236}">
                <a16:creationId xmlns:a16="http://schemas.microsoft.com/office/drawing/2014/main" id="{AA4CA230-3602-4860-99ED-4479525948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9332" y="2502654"/>
            <a:ext cx="3035817" cy="2449251"/>
          </a:xfrm>
          <a:prstGeom prst="rect">
            <a:avLst/>
          </a:prstGeom>
        </p:spPr>
      </p:pic>
      <p:pic>
        <p:nvPicPr>
          <p:cNvPr id="28" name="Imagem 27">
            <a:extLst>
              <a:ext uri="{FF2B5EF4-FFF2-40B4-BE49-F238E27FC236}">
                <a16:creationId xmlns:a16="http://schemas.microsoft.com/office/drawing/2014/main" id="{0FBCD580-B71C-4190-97D3-22F7333984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7313" y="1250803"/>
            <a:ext cx="4288725" cy="1963712"/>
          </a:xfrm>
          <a:prstGeom prst="rect">
            <a:avLst/>
          </a:prstGeom>
        </p:spPr>
      </p:pic>
      <p:pic>
        <p:nvPicPr>
          <p:cNvPr id="30" name="Imagem 29">
            <a:extLst>
              <a:ext uri="{FF2B5EF4-FFF2-40B4-BE49-F238E27FC236}">
                <a16:creationId xmlns:a16="http://schemas.microsoft.com/office/drawing/2014/main" id="{83BC918E-7415-4CC1-BFD2-995518E89D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8049" y="5375347"/>
            <a:ext cx="4933691" cy="990549"/>
          </a:xfrm>
          <a:prstGeom prst="rect">
            <a:avLst/>
          </a:prstGeom>
        </p:spPr>
      </p:pic>
      <p:pic>
        <p:nvPicPr>
          <p:cNvPr id="32" name="Imagem 31">
            <a:extLst>
              <a:ext uri="{FF2B5EF4-FFF2-40B4-BE49-F238E27FC236}">
                <a16:creationId xmlns:a16="http://schemas.microsoft.com/office/drawing/2014/main" id="{0021EB7A-7D75-477E-A8FD-DC73202EE4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5796" y="1223719"/>
            <a:ext cx="2066157" cy="1343003"/>
          </a:xfrm>
          <a:prstGeom prst="rect">
            <a:avLst/>
          </a:prstGeom>
        </p:spPr>
      </p:pic>
      <p:sp>
        <p:nvSpPr>
          <p:cNvPr id="6" name="Forma Livre: Forma 5">
            <a:extLst>
              <a:ext uri="{FF2B5EF4-FFF2-40B4-BE49-F238E27FC236}">
                <a16:creationId xmlns:a16="http://schemas.microsoft.com/office/drawing/2014/main" id="{1B682B2F-20ED-45A1-9DE5-46054F3A47F4}"/>
              </a:ext>
            </a:extLst>
          </p:cNvPr>
          <p:cNvSpPr/>
          <p:nvPr/>
        </p:nvSpPr>
        <p:spPr>
          <a:xfrm rot="21339061">
            <a:off x="4041004" y="6118160"/>
            <a:ext cx="7334590" cy="956844"/>
          </a:xfrm>
          <a:custGeom>
            <a:avLst/>
            <a:gdLst>
              <a:gd name="connsiteX0" fmla="*/ 7634514 w 7634514"/>
              <a:gd name="connsiteY0" fmla="*/ 0 h 1406502"/>
              <a:gd name="connsiteX1" fmla="*/ 5747657 w 7634514"/>
              <a:gd name="connsiteY1" fmla="*/ 1393371 h 1406502"/>
              <a:gd name="connsiteX2" fmla="*/ 0 w 7634514"/>
              <a:gd name="connsiteY2" fmla="*/ 580571 h 1406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634514" h="1406502">
                <a:moveTo>
                  <a:pt x="7634514" y="0"/>
                </a:moveTo>
                <a:cubicBezTo>
                  <a:pt x="7327295" y="648304"/>
                  <a:pt x="7020076" y="1296609"/>
                  <a:pt x="5747657" y="1393371"/>
                </a:cubicBezTo>
                <a:cubicBezTo>
                  <a:pt x="4475238" y="1490133"/>
                  <a:pt x="2237619" y="1035352"/>
                  <a:pt x="0" y="580571"/>
                </a:cubicBezTo>
              </a:path>
            </a:pathLst>
          </a:custGeom>
          <a:ln w="9525" cap="flat" cmpd="sng" algn="ctr">
            <a:solidFill>
              <a:srgbClr val="E6005A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 sz="1799"/>
          </a:p>
        </p:txBody>
      </p:sp>
      <p:sp>
        <p:nvSpPr>
          <p:cNvPr id="8" name="Forma Livre: Forma 7">
            <a:extLst>
              <a:ext uri="{FF2B5EF4-FFF2-40B4-BE49-F238E27FC236}">
                <a16:creationId xmlns:a16="http://schemas.microsoft.com/office/drawing/2014/main" id="{6939FDB0-E34B-47CB-9FEE-165B35741ED3}"/>
              </a:ext>
            </a:extLst>
          </p:cNvPr>
          <p:cNvSpPr/>
          <p:nvPr/>
        </p:nvSpPr>
        <p:spPr>
          <a:xfrm>
            <a:off x="393836" y="3730671"/>
            <a:ext cx="1806789" cy="3134922"/>
          </a:xfrm>
          <a:custGeom>
            <a:avLst/>
            <a:gdLst>
              <a:gd name="connsiteX0" fmla="*/ 1806884 w 1806884"/>
              <a:gd name="connsiteY0" fmla="*/ 3135086 h 3135086"/>
              <a:gd name="connsiteX1" fmla="*/ 239341 w 1806884"/>
              <a:gd name="connsiteY1" fmla="*/ 2438400 h 3135086"/>
              <a:gd name="connsiteX2" fmla="*/ 65170 w 1806884"/>
              <a:gd name="connsiteY2" fmla="*/ 1233715 h 3135086"/>
              <a:gd name="connsiteX3" fmla="*/ 834427 w 1806884"/>
              <a:gd name="connsiteY3" fmla="*/ 0 h 3135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6884" h="3135086">
                <a:moveTo>
                  <a:pt x="1806884" y="3135086"/>
                </a:moveTo>
                <a:cubicBezTo>
                  <a:pt x="1168255" y="2945190"/>
                  <a:pt x="529627" y="2755295"/>
                  <a:pt x="239341" y="2438400"/>
                </a:cubicBezTo>
                <a:cubicBezTo>
                  <a:pt x="-50945" y="2121505"/>
                  <a:pt x="-34011" y="1640115"/>
                  <a:pt x="65170" y="1233715"/>
                </a:cubicBezTo>
                <a:cubicBezTo>
                  <a:pt x="164351" y="827315"/>
                  <a:pt x="499389" y="413657"/>
                  <a:pt x="834427" y="0"/>
                </a:cubicBezTo>
              </a:path>
            </a:pathLst>
          </a:custGeom>
          <a:ln w="9525" cap="flat" cmpd="sng" algn="ctr">
            <a:solidFill>
              <a:srgbClr val="E6005A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 sz="1799"/>
          </a:p>
        </p:txBody>
      </p:sp>
      <p:sp>
        <p:nvSpPr>
          <p:cNvPr id="9" name="Forma Livre: Forma 8">
            <a:extLst>
              <a:ext uri="{FF2B5EF4-FFF2-40B4-BE49-F238E27FC236}">
                <a16:creationId xmlns:a16="http://schemas.microsoft.com/office/drawing/2014/main" id="{7468C424-D9F8-4519-B88F-3DCB596DBFBA}"/>
              </a:ext>
            </a:extLst>
          </p:cNvPr>
          <p:cNvSpPr/>
          <p:nvPr/>
        </p:nvSpPr>
        <p:spPr>
          <a:xfrm rot="5849249">
            <a:off x="4533180" y="-176819"/>
            <a:ext cx="654634" cy="3134922"/>
          </a:xfrm>
          <a:custGeom>
            <a:avLst/>
            <a:gdLst>
              <a:gd name="connsiteX0" fmla="*/ 1806884 w 1806884"/>
              <a:gd name="connsiteY0" fmla="*/ 3135086 h 3135086"/>
              <a:gd name="connsiteX1" fmla="*/ 239341 w 1806884"/>
              <a:gd name="connsiteY1" fmla="*/ 2438400 h 3135086"/>
              <a:gd name="connsiteX2" fmla="*/ 65170 w 1806884"/>
              <a:gd name="connsiteY2" fmla="*/ 1233715 h 3135086"/>
              <a:gd name="connsiteX3" fmla="*/ 834427 w 1806884"/>
              <a:gd name="connsiteY3" fmla="*/ 0 h 3135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6884" h="3135086">
                <a:moveTo>
                  <a:pt x="1806884" y="3135086"/>
                </a:moveTo>
                <a:cubicBezTo>
                  <a:pt x="1168255" y="2945190"/>
                  <a:pt x="529627" y="2755295"/>
                  <a:pt x="239341" y="2438400"/>
                </a:cubicBezTo>
                <a:cubicBezTo>
                  <a:pt x="-50945" y="2121505"/>
                  <a:pt x="-34011" y="1640115"/>
                  <a:pt x="65170" y="1233715"/>
                </a:cubicBezTo>
                <a:cubicBezTo>
                  <a:pt x="164351" y="827315"/>
                  <a:pt x="499389" y="413657"/>
                  <a:pt x="834427" y="0"/>
                </a:cubicBezTo>
              </a:path>
            </a:pathLst>
          </a:custGeom>
          <a:ln w="9525" cap="flat" cmpd="sng" algn="ctr">
            <a:solidFill>
              <a:srgbClr val="E6005A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 sz="1799"/>
          </a:p>
        </p:txBody>
      </p:sp>
      <p:sp>
        <p:nvSpPr>
          <p:cNvPr id="10" name="Forma Livre: Forma 9">
            <a:extLst>
              <a:ext uri="{FF2B5EF4-FFF2-40B4-BE49-F238E27FC236}">
                <a16:creationId xmlns:a16="http://schemas.microsoft.com/office/drawing/2014/main" id="{EF59C6D3-106D-434C-9341-BA0117C2F9BE}"/>
              </a:ext>
            </a:extLst>
          </p:cNvPr>
          <p:cNvSpPr/>
          <p:nvPr/>
        </p:nvSpPr>
        <p:spPr>
          <a:xfrm rot="6769906">
            <a:off x="9912077" y="1085699"/>
            <a:ext cx="362336" cy="1833915"/>
          </a:xfrm>
          <a:custGeom>
            <a:avLst/>
            <a:gdLst>
              <a:gd name="connsiteX0" fmla="*/ 1806884 w 1806884"/>
              <a:gd name="connsiteY0" fmla="*/ 3135086 h 3135086"/>
              <a:gd name="connsiteX1" fmla="*/ 239341 w 1806884"/>
              <a:gd name="connsiteY1" fmla="*/ 2438400 h 3135086"/>
              <a:gd name="connsiteX2" fmla="*/ 65170 w 1806884"/>
              <a:gd name="connsiteY2" fmla="*/ 1233715 h 3135086"/>
              <a:gd name="connsiteX3" fmla="*/ 834427 w 1806884"/>
              <a:gd name="connsiteY3" fmla="*/ 0 h 3135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6884" h="3135086">
                <a:moveTo>
                  <a:pt x="1806884" y="3135086"/>
                </a:moveTo>
                <a:cubicBezTo>
                  <a:pt x="1168255" y="2945190"/>
                  <a:pt x="529627" y="2755295"/>
                  <a:pt x="239341" y="2438400"/>
                </a:cubicBezTo>
                <a:cubicBezTo>
                  <a:pt x="-50945" y="2121505"/>
                  <a:pt x="-34011" y="1640115"/>
                  <a:pt x="65170" y="1233715"/>
                </a:cubicBezTo>
                <a:cubicBezTo>
                  <a:pt x="164351" y="827315"/>
                  <a:pt x="499389" y="413657"/>
                  <a:pt x="834427" y="0"/>
                </a:cubicBezTo>
              </a:path>
            </a:pathLst>
          </a:custGeom>
          <a:ln w="9525" cap="flat" cmpd="sng" algn="ctr">
            <a:solidFill>
              <a:srgbClr val="E6005A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 sz="1799" dirty="0"/>
          </a:p>
        </p:txBody>
      </p:sp>
    </p:spTree>
    <p:extLst>
      <p:ext uri="{BB962C8B-B14F-4D97-AF65-F5344CB8AC3E}">
        <p14:creationId xmlns:p14="http://schemas.microsoft.com/office/powerpoint/2010/main" val="3556990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35" grpId="0"/>
      <p:bldP spid="36" grpId="0"/>
      <p:bldP spid="37" grpId="0"/>
      <p:bldP spid="6" grpId="0" animBg="1"/>
      <p:bldP spid="8" grpId="0" animBg="1"/>
      <p:bldP spid="9" grpId="0" animBg="1"/>
      <p:bldP spid="10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10A6183A-FB5D-4EB1-F65E-C85C31A21FB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3014325" y="7237413"/>
            <a:ext cx="428625" cy="214312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B66251D2-9488-44CD-87B4-F793A73C4A01}" type="slidenum">
              <a:rPr lang="pt-BR" smtClean="0"/>
              <a:pPr>
                <a:defRPr/>
              </a:pPr>
              <a:t>40</a:t>
            </a:fld>
            <a:endParaRPr lang="pt-BR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500CDD7-578D-32B9-B06F-FD914435A833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947738" y="1560513"/>
            <a:ext cx="11837237" cy="5891212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07000"/>
              </a:lnSpc>
              <a:spcAft>
                <a:spcPts val="882"/>
              </a:spcAft>
              <a:buNone/>
            </a:pPr>
            <a:r>
              <a:rPr lang="pt-BR" sz="2646" dirty="0">
                <a:latin typeface="Exo 2 Medium"/>
                <a:ea typeface="Calibri" panose="020F0502020204030204" pitchFamily="34" charset="0"/>
                <a:cs typeface="Times New Roman" panose="02020603050405020304" pitchFamily="18" charset="0"/>
              </a:rPr>
              <a:t>Construir a Matriz de Rastreabilidade (pode ser complementar ao </a:t>
            </a:r>
            <a:r>
              <a:rPr lang="pt-BR" sz="2646" dirty="0" err="1">
                <a:latin typeface="Exo 2 Medium"/>
                <a:ea typeface="Calibri" panose="020F0502020204030204" pitchFamily="34" charset="0"/>
                <a:cs typeface="Times New Roman" panose="02020603050405020304" pitchFamily="18" charset="0"/>
              </a:rPr>
              <a:t>Product</a:t>
            </a:r>
            <a:r>
              <a:rPr lang="pt-BR" sz="2646" dirty="0">
                <a:latin typeface="Exo 2 Medium"/>
                <a:ea typeface="Calibri" panose="020F0502020204030204" pitchFamily="34" charset="0"/>
                <a:cs typeface="Times New Roman" panose="02020603050405020304" pitchFamily="18" charset="0"/>
              </a:rPr>
              <a:t> Backlog) para o Sistema de Controle de Acesso à SPTECH. </a:t>
            </a:r>
          </a:p>
          <a:p>
            <a:pPr marL="0" indent="0">
              <a:lnSpc>
                <a:spcPct val="107000"/>
              </a:lnSpc>
              <a:spcAft>
                <a:spcPts val="882"/>
              </a:spcAft>
              <a:buNone/>
            </a:pPr>
            <a:r>
              <a:rPr lang="pt-BR" sz="2646" dirty="0">
                <a:latin typeface="Exo 2 Medium"/>
                <a:ea typeface="Calibri" panose="020F0502020204030204" pitchFamily="34" charset="0"/>
                <a:cs typeface="Times New Roman" panose="02020603050405020304" pitchFamily="18" charset="0"/>
              </a:rPr>
              <a:t>Regras:</a:t>
            </a:r>
          </a:p>
          <a:p>
            <a:pPr lvl="1">
              <a:lnSpc>
                <a:spcPct val="107000"/>
              </a:lnSpc>
              <a:spcAft>
                <a:spcPts val="882"/>
              </a:spcAft>
            </a:pPr>
            <a:r>
              <a:rPr lang="pt-BR" sz="2646" dirty="0">
                <a:latin typeface="Exo 2 Medium"/>
                <a:ea typeface="Calibri" panose="020F0502020204030204" pitchFamily="34" charset="0"/>
                <a:cs typeface="Times New Roman" panose="02020603050405020304" pitchFamily="18" charset="0"/>
              </a:rPr>
              <a:t>Atividade em duplas e sem postagem</a:t>
            </a:r>
          </a:p>
          <a:p>
            <a:pPr lvl="1">
              <a:lnSpc>
                <a:spcPct val="107000"/>
              </a:lnSpc>
              <a:spcAft>
                <a:spcPts val="882"/>
              </a:spcAft>
            </a:pPr>
            <a:r>
              <a:rPr lang="pt-BR" sz="2646" dirty="0">
                <a:latin typeface="Exo 2 Medium"/>
                <a:ea typeface="Calibri" panose="020F0502020204030204" pitchFamily="34" charset="0"/>
                <a:cs typeface="Times New Roman" panose="02020603050405020304" pitchFamily="18" charset="0"/>
              </a:rPr>
              <a:t>Tempo estimado: Construção=15 min.  </a:t>
            </a:r>
          </a:p>
          <a:p>
            <a:pPr marL="0" indent="0">
              <a:lnSpc>
                <a:spcPct val="107000"/>
              </a:lnSpc>
              <a:spcAft>
                <a:spcPts val="882"/>
              </a:spcAft>
              <a:buNone/>
            </a:pPr>
            <a:endParaRPr lang="pt-BR" sz="2646" dirty="0">
              <a:latin typeface="Exo 2 Medium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882"/>
              </a:spcAft>
              <a:buNone/>
            </a:pPr>
            <a:endParaRPr lang="pt-BR" sz="2646" dirty="0">
              <a:latin typeface="Exo 2 Medium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78047" indent="-378047">
              <a:lnSpc>
                <a:spcPct val="107000"/>
              </a:lnSpc>
              <a:spcAft>
                <a:spcPts val="882"/>
              </a:spcAft>
              <a:buFont typeface="Symbol" panose="05050102010706020507" pitchFamily="18" charset="2"/>
              <a:buChar char=""/>
            </a:pPr>
            <a:endParaRPr lang="pt-BR" sz="2646" dirty="0">
              <a:latin typeface="Exo 2 Medium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Espaço Reservado para Texto 3">
            <a:extLst>
              <a:ext uri="{FF2B5EF4-FFF2-40B4-BE49-F238E27FC236}">
                <a16:creationId xmlns:a16="http://schemas.microsoft.com/office/drawing/2014/main" id="{E2BA88E8-D2B5-8DEC-1DB0-09EACAA64B02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960835" y="180231"/>
            <a:ext cx="10650537" cy="765175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pt-BR" sz="3200" b="1">
                <a:solidFill>
                  <a:schemeClr val="accent6"/>
                </a:solidFill>
                <a:latin typeface="Barlow" panose="00000500000000000000" pitchFamily="2" charset="0"/>
              </a:rPr>
              <a:t>Atividade - 1</a:t>
            </a:r>
          </a:p>
        </p:txBody>
      </p:sp>
    </p:spTree>
    <p:extLst>
      <p:ext uri="{BB962C8B-B14F-4D97-AF65-F5344CB8AC3E}">
        <p14:creationId xmlns:p14="http://schemas.microsoft.com/office/powerpoint/2010/main" val="218839119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10A6183A-FB5D-4EB1-F65E-C85C31A21FB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3014325" y="7237413"/>
            <a:ext cx="428625" cy="214312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B66251D2-9488-44CD-87B4-F793A73C4A01}" type="slidenum">
              <a:rPr lang="pt-BR" smtClean="0"/>
              <a:pPr>
                <a:defRPr/>
              </a:pPr>
              <a:t>41</a:t>
            </a:fld>
            <a:endParaRPr lang="pt-BR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500CDD7-578D-32B9-B06F-FD914435A833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947738" y="1560513"/>
            <a:ext cx="12066587" cy="5891212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07000"/>
              </a:lnSpc>
              <a:spcAft>
                <a:spcPts val="882"/>
              </a:spcAft>
              <a:buNone/>
            </a:pPr>
            <a:r>
              <a:rPr lang="pt-BR" sz="2646" dirty="0">
                <a:latin typeface="Exo 2 Medium"/>
                <a:ea typeface="Calibri" panose="020F0502020204030204" pitchFamily="34" charset="0"/>
                <a:cs typeface="Times New Roman" panose="02020603050405020304" pitchFamily="18" charset="0"/>
              </a:rPr>
              <a:t>Construir a Matriz de Rastreabilidade (pode ser complementar ao </a:t>
            </a:r>
            <a:r>
              <a:rPr lang="pt-BR" sz="2646" dirty="0" err="1">
                <a:latin typeface="Exo 2 Medium"/>
                <a:ea typeface="Calibri" panose="020F0502020204030204" pitchFamily="34" charset="0"/>
                <a:cs typeface="Times New Roman" panose="02020603050405020304" pitchFamily="18" charset="0"/>
              </a:rPr>
              <a:t>Product</a:t>
            </a:r>
            <a:r>
              <a:rPr lang="pt-BR" sz="2646" dirty="0">
                <a:latin typeface="Exo 2 Medium"/>
                <a:ea typeface="Calibri" panose="020F0502020204030204" pitchFamily="34" charset="0"/>
                <a:cs typeface="Times New Roman" panose="02020603050405020304" pitchFamily="18" charset="0"/>
              </a:rPr>
              <a:t> Backlog) para o Sistema de Biblioteca  da SPTECH.</a:t>
            </a:r>
          </a:p>
          <a:p>
            <a:pPr marL="504063" lvl="1" indent="0">
              <a:lnSpc>
                <a:spcPct val="107000"/>
              </a:lnSpc>
              <a:spcAft>
                <a:spcPts val="882"/>
              </a:spcAft>
              <a:buNone/>
            </a:pPr>
            <a:endParaRPr lang="pt-BR" sz="2646" dirty="0">
              <a:latin typeface="Exo 2 Medium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882"/>
              </a:spcAft>
              <a:buNone/>
            </a:pPr>
            <a:r>
              <a:rPr lang="pt-BR" sz="2646" dirty="0">
                <a:latin typeface="Exo 2 Medium"/>
                <a:ea typeface="Calibri" panose="020F0502020204030204" pitchFamily="34" charset="0"/>
                <a:cs typeface="Times New Roman" panose="02020603050405020304" pitchFamily="18" charset="0"/>
              </a:rPr>
              <a:t>Regras:</a:t>
            </a:r>
          </a:p>
          <a:p>
            <a:pPr lvl="1">
              <a:lnSpc>
                <a:spcPct val="107000"/>
              </a:lnSpc>
              <a:spcAft>
                <a:spcPts val="882"/>
              </a:spcAft>
            </a:pPr>
            <a:r>
              <a:rPr lang="pt-BR" sz="2646" dirty="0">
                <a:latin typeface="Exo 2 Medium"/>
                <a:ea typeface="Calibri" panose="020F0502020204030204" pitchFamily="34" charset="0"/>
                <a:cs typeface="Times New Roman" panose="02020603050405020304" pitchFamily="18" charset="0"/>
              </a:rPr>
              <a:t>Atividade em duplas e sem postagem</a:t>
            </a:r>
          </a:p>
          <a:p>
            <a:pPr lvl="1">
              <a:lnSpc>
                <a:spcPct val="107000"/>
              </a:lnSpc>
              <a:spcAft>
                <a:spcPts val="882"/>
              </a:spcAft>
            </a:pPr>
            <a:r>
              <a:rPr lang="pt-BR" sz="2646" dirty="0">
                <a:latin typeface="Exo 2 Medium"/>
                <a:ea typeface="Calibri" panose="020F0502020204030204" pitchFamily="34" charset="0"/>
                <a:cs typeface="Times New Roman" panose="02020603050405020304" pitchFamily="18" charset="0"/>
              </a:rPr>
              <a:t>Tempo estimado: 15 mim. </a:t>
            </a:r>
          </a:p>
          <a:p>
            <a:pPr lvl="1">
              <a:lnSpc>
                <a:spcPct val="107000"/>
              </a:lnSpc>
              <a:spcAft>
                <a:spcPts val="882"/>
              </a:spcAft>
            </a:pPr>
            <a:endParaRPr lang="pt-BR" sz="2646" dirty="0">
              <a:latin typeface="Exo 2 Medium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882"/>
              </a:spcAft>
              <a:buNone/>
            </a:pPr>
            <a:endParaRPr lang="pt-BR" sz="2646" dirty="0">
              <a:latin typeface="Exo 2 Medium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882"/>
              </a:spcAft>
              <a:buNone/>
            </a:pPr>
            <a:endParaRPr lang="pt-BR" sz="2646" dirty="0">
              <a:latin typeface="Exo 2 Medium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78047" indent="-378047">
              <a:lnSpc>
                <a:spcPct val="107000"/>
              </a:lnSpc>
              <a:spcAft>
                <a:spcPts val="882"/>
              </a:spcAft>
              <a:buFont typeface="Symbol" panose="05050102010706020507" pitchFamily="18" charset="2"/>
              <a:buChar char=""/>
            </a:pPr>
            <a:endParaRPr lang="pt-BR" sz="2646" dirty="0">
              <a:latin typeface="Exo 2 Medium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Espaço Reservado para Texto 3">
            <a:extLst>
              <a:ext uri="{FF2B5EF4-FFF2-40B4-BE49-F238E27FC236}">
                <a16:creationId xmlns:a16="http://schemas.microsoft.com/office/drawing/2014/main" id="{E2BA88E8-D2B5-8DEC-1DB0-09EACAA64B02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967482" y="252239"/>
            <a:ext cx="10650537" cy="765175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pt-BR" sz="3200" b="1" dirty="0">
                <a:solidFill>
                  <a:schemeClr val="accent6"/>
                </a:solidFill>
                <a:latin typeface="Barlow" panose="00000500000000000000" pitchFamily="2" charset="0"/>
              </a:rPr>
              <a:t>Atividade - 1</a:t>
            </a:r>
          </a:p>
        </p:txBody>
      </p:sp>
    </p:spTree>
    <p:extLst>
      <p:ext uri="{BB962C8B-B14F-4D97-AF65-F5344CB8AC3E}">
        <p14:creationId xmlns:p14="http://schemas.microsoft.com/office/powerpoint/2010/main" val="373984512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10A6183A-FB5D-4EB1-F65E-C85C31A21FB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3014325" y="7237413"/>
            <a:ext cx="428625" cy="214312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B66251D2-9488-44CD-87B4-F793A73C4A01}" type="slidenum">
              <a:rPr lang="pt-BR" smtClean="0"/>
              <a:pPr>
                <a:defRPr/>
              </a:pPr>
              <a:t>42</a:t>
            </a:fld>
            <a:endParaRPr lang="pt-BR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500CDD7-578D-32B9-B06F-FD914435A833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947738" y="1560513"/>
            <a:ext cx="12066587" cy="5891212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07000"/>
              </a:lnSpc>
              <a:spcAft>
                <a:spcPts val="882"/>
              </a:spcAft>
              <a:buNone/>
            </a:pPr>
            <a:r>
              <a:rPr lang="pt-BR" sz="2646" dirty="0">
                <a:latin typeface="Exo 2 Medium"/>
                <a:ea typeface="Calibri" panose="020F0502020204030204" pitchFamily="34" charset="0"/>
                <a:cs typeface="Times New Roman" panose="02020603050405020304" pitchFamily="18" charset="0"/>
              </a:rPr>
              <a:t>Construir o </a:t>
            </a:r>
            <a:r>
              <a:rPr lang="pt-BR" sz="2646" dirty="0" err="1">
                <a:latin typeface="Exo 2 Medium"/>
                <a:ea typeface="Calibri" panose="020F0502020204030204" pitchFamily="34" charset="0"/>
                <a:cs typeface="Times New Roman" panose="02020603050405020304" pitchFamily="18" charset="0"/>
              </a:rPr>
              <a:t>Wireframe</a:t>
            </a:r>
            <a:r>
              <a:rPr lang="pt-BR" sz="2646" dirty="0">
                <a:latin typeface="Exo 2 Medium"/>
                <a:ea typeface="Calibri" panose="020F0502020204030204" pitchFamily="34" charset="0"/>
                <a:cs typeface="Times New Roman" panose="02020603050405020304" pitchFamily="18" charset="0"/>
              </a:rPr>
              <a:t> das telas e formulários para a gestão do Sistema de Biblioteca  da SPTECH.</a:t>
            </a:r>
          </a:p>
          <a:p>
            <a:pPr marL="504063" lvl="1" indent="0">
              <a:lnSpc>
                <a:spcPct val="107000"/>
              </a:lnSpc>
              <a:spcAft>
                <a:spcPts val="882"/>
              </a:spcAft>
              <a:buNone/>
            </a:pPr>
            <a:endParaRPr lang="pt-BR" sz="2646" dirty="0">
              <a:latin typeface="Exo 2 Medium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882"/>
              </a:spcAft>
              <a:buNone/>
            </a:pPr>
            <a:r>
              <a:rPr lang="pt-BR" sz="2646" dirty="0">
                <a:latin typeface="Exo 2 Medium"/>
                <a:ea typeface="Calibri" panose="020F0502020204030204" pitchFamily="34" charset="0"/>
                <a:cs typeface="Times New Roman" panose="02020603050405020304" pitchFamily="18" charset="0"/>
              </a:rPr>
              <a:t>Regras:</a:t>
            </a:r>
          </a:p>
          <a:p>
            <a:pPr lvl="1">
              <a:lnSpc>
                <a:spcPct val="107000"/>
              </a:lnSpc>
              <a:spcAft>
                <a:spcPts val="882"/>
              </a:spcAft>
            </a:pPr>
            <a:r>
              <a:rPr lang="pt-BR" sz="2646" dirty="0">
                <a:latin typeface="Exo 2 Medium"/>
                <a:ea typeface="Calibri" panose="020F0502020204030204" pitchFamily="34" charset="0"/>
                <a:cs typeface="Times New Roman" panose="02020603050405020304" pitchFamily="18" charset="0"/>
              </a:rPr>
              <a:t>Atividade em duplas e sem postagem</a:t>
            </a:r>
          </a:p>
          <a:p>
            <a:pPr lvl="1">
              <a:lnSpc>
                <a:spcPct val="107000"/>
              </a:lnSpc>
              <a:spcAft>
                <a:spcPts val="882"/>
              </a:spcAft>
            </a:pPr>
            <a:r>
              <a:rPr lang="pt-BR" sz="2646" dirty="0">
                <a:latin typeface="Exo 2 Medium"/>
                <a:ea typeface="Calibri" panose="020F0502020204030204" pitchFamily="34" charset="0"/>
                <a:cs typeface="Times New Roman" panose="02020603050405020304" pitchFamily="18" charset="0"/>
              </a:rPr>
              <a:t>Tempo estimado: 15 mim. </a:t>
            </a:r>
          </a:p>
          <a:p>
            <a:pPr lvl="1">
              <a:lnSpc>
                <a:spcPct val="107000"/>
              </a:lnSpc>
              <a:spcAft>
                <a:spcPts val="882"/>
              </a:spcAft>
            </a:pPr>
            <a:endParaRPr lang="pt-BR" sz="2646" dirty="0">
              <a:latin typeface="Exo 2 Medium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882"/>
              </a:spcAft>
              <a:buNone/>
            </a:pPr>
            <a:endParaRPr lang="pt-BR" sz="2646" dirty="0">
              <a:latin typeface="Exo 2 Medium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882"/>
              </a:spcAft>
              <a:buNone/>
            </a:pPr>
            <a:endParaRPr lang="pt-BR" sz="2646" dirty="0">
              <a:latin typeface="Exo 2 Medium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78047" indent="-378047">
              <a:lnSpc>
                <a:spcPct val="107000"/>
              </a:lnSpc>
              <a:spcAft>
                <a:spcPts val="882"/>
              </a:spcAft>
              <a:buFont typeface="Symbol" panose="05050102010706020507" pitchFamily="18" charset="2"/>
              <a:buChar char=""/>
            </a:pPr>
            <a:endParaRPr lang="pt-BR" sz="2646" dirty="0">
              <a:latin typeface="Exo 2 Medium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Espaço Reservado para Texto 3">
            <a:extLst>
              <a:ext uri="{FF2B5EF4-FFF2-40B4-BE49-F238E27FC236}">
                <a16:creationId xmlns:a16="http://schemas.microsoft.com/office/drawing/2014/main" id="{E2BA88E8-D2B5-8DEC-1DB0-09EACAA64B02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967482" y="252239"/>
            <a:ext cx="10650537" cy="765175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pt-BR" sz="3200" b="1">
                <a:solidFill>
                  <a:schemeClr val="accent6"/>
                </a:solidFill>
                <a:latin typeface="Barlow" panose="00000500000000000000" pitchFamily="2" charset="0"/>
              </a:rPr>
              <a:t>Atividade - 2</a:t>
            </a:r>
          </a:p>
        </p:txBody>
      </p:sp>
    </p:spTree>
    <p:extLst>
      <p:ext uri="{BB962C8B-B14F-4D97-AF65-F5344CB8AC3E}">
        <p14:creationId xmlns:p14="http://schemas.microsoft.com/office/powerpoint/2010/main" val="30942096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10A6183A-FB5D-4EB1-F65E-C85C31A21FB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3014325" y="7237413"/>
            <a:ext cx="428625" cy="214312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B66251D2-9488-44CD-87B4-F793A73C4A01}" type="slidenum">
              <a:rPr lang="pt-BR" smtClean="0"/>
              <a:pPr>
                <a:defRPr/>
              </a:pPr>
              <a:t>43</a:t>
            </a:fld>
            <a:endParaRPr lang="pt-BR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500CDD7-578D-32B9-B06F-FD914435A833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947738" y="1560513"/>
            <a:ext cx="12066587" cy="5891212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07000"/>
              </a:lnSpc>
              <a:spcAft>
                <a:spcPts val="882"/>
              </a:spcAft>
              <a:buNone/>
            </a:pPr>
            <a:r>
              <a:rPr lang="pt-BR" sz="2646" dirty="0">
                <a:latin typeface="Exo 2 Medium"/>
                <a:ea typeface="Calibri" panose="020F0502020204030204" pitchFamily="34" charset="0"/>
                <a:cs typeface="Times New Roman" panose="02020603050405020304" pitchFamily="18" charset="0"/>
              </a:rPr>
              <a:t>Construir a Matriz de Rastreabilidade (pode ser complementar ao </a:t>
            </a:r>
            <a:r>
              <a:rPr lang="pt-BR" sz="2646" dirty="0" err="1">
                <a:latin typeface="Exo 2 Medium"/>
                <a:ea typeface="Calibri" panose="020F0502020204030204" pitchFamily="34" charset="0"/>
                <a:cs typeface="Times New Roman" panose="02020603050405020304" pitchFamily="18" charset="0"/>
              </a:rPr>
              <a:t>Product</a:t>
            </a:r>
            <a:r>
              <a:rPr lang="pt-BR" sz="2646" dirty="0">
                <a:latin typeface="Exo 2 Medium"/>
                <a:ea typeface="Calibri" panose="020F0502020204030204" pitchFamily="34" charset="0"/>
                <a:cs typeface="Times New Roman" panose="02020603050405020304" pitchFamily="18" charset="0"/>
              </a:rPr>
              <a:t> Backlog) para o </a:t>
            </a:r>
            <a:r>
              <a:rPr lang="pt-BR" sz="2646" b="1" dirty="0">
                <a:latin typeface="Exo 2 Medium"/>
                <a:ea typeface="Calibri" panose="020F0502020204030204" pitchFamily="34" charset="0"/>
                <a:cs typeface="Times New Roman" panose="02020603050405020304" pitchFamily="18" charset="0"/>
              </a:rPr>
              <a:t>principal</a:t>
            </a:r>
            <a:r>
              <a:rPr lang="pt-BR" sz="2646" dirty="0">
                <a:latin typeface="Exo 2 Medium"/>
                <a:ea typeface="Calibri" panose="020F0502020204030204" pitchFamily="34" charset="0"/>
                <a:cs typeface="Times New Roman" panose="02020603050405020304" pitchFamily="18" charset="0"/>
              </a:rPr>
              <a:t> sistema da UBER.</a:t>
            </a:r>
          </a:p>
          <a:p>
            <a:pPr lvl="1">
              <a:lnSpc>
                <a:spcPct val="107000"/>
              </a:lnSpc>
              <a:spcAft>
                <a:spcPts val="882"/>
              </a:spcAft>
            </a:pPr>
            <a:endParaRPr lang="pt-BR" sz="2646" dirty="0">
              <a:latin typeface="Exo 2 Medium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882"/>
              </a:spcAft>
              <a:buNone/>
            </a:pPr>
            <a:r>
              <a:rPr lang="pt-BR" sz="2646" dirty="0">
                <a:latin typeface="Exo 2 Medium"/>
                <a:ea typeface="Calibri" panose="020F0502020204030204" pitchFamily="34" charset="0"/>
                <a:cs typeface="Times New Roman" panose="02020603050405020304" pitchFamily="18" charset="0"/>
              </a:rPr>
              <a:t>Regras:</a:t>
            </a:r>
          </a:p>
          <a:p>
            <a:pPr lvl="1">
              <a:lnSpc>
                <a:spcPct val="107000"/>
              </a:lnSpc>
              <a:spcAft>
                <a:spcPts val="882"/>
              </a:spcAft>
            </a:pPr>
            <a:r>
              <a:rPr lang="pt-BR" sz="2646" dirty="0">
                <a:latin typeface="Exo 2 Medium"/>
                <a:ea typeface="Calibri" panose="020F0502020204030204" pitchFamily="34" charset="0"/>
                <a:cs typeface="Times New Roman" panose="02020603050405020304" pitchFamily="18" charset="0"/>
              </a:rPr>
              <a:t>Atividade em duplas e sem postagem</a:t>
            </a:r>
          </a:p>
          <a:p>
            <a:pPr lvl="1">
              <a:lnSpc>
                <a:spcPct val="107000"/>
              </a:lnSpc>
              <a:spcAft>
                <a:spcPts val="882"/>
              </a:spcAft>
            </a:pPr>
            <a:r>
              <a:rPr lang="pt-BR" sz="2646" dirty="0">
                <a:latin typeface="Exo 2 Medium"/>
                <a:ea typeface="Calibri" panose="020F0502020204030204" pitchFamily="34" charset="0"/>
                <a:cs typeface="Times New Roman" panose="02020603050405020304" pitchFamily="18" charset="0"/>
              </a:rPr>
              <a:t>Tempo estimado: 10 mim. Construção e 10 min. </a:t>
            </a:r>
            <a:r>
              <a:rPr lang="pt-BR" sz="2646" dirty="0" err="1">
                <a:latin typeface="Exo 2 Medium"/>
                <a:ea typeface="Calibri" panose="020F0502020204030204" pitchFamily="34" charset="0"/>
                <a:cs typeface="Times New Roman" panose="02020603050405020304" pitchFamily="18" charset="0"/>
              </a:rPr>
              <a:t>Discusão</a:t>
            </a:r>
            <a:endParaRPr lang="pt-BR" sz="2646" dirty="0">
              <a:latin typeface="Exo 2 Medium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>
              <a:lnSpc>
                <a:spcPct val="107000"/>
              </a:lnSpc>
              <a:spcAft>
                <a:spcPts val="882"/>
              </a:spcAft>
            </a:pPr>
            <a:endParaRPr lang="pt-BR" sz="2646" dirty="0">
              <a:latin typeface="Exo 2 Medium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882"/>
              </a:spcAft>
              <a:buNone/>
            </a:pPr>
            <a:endParaRPr lang="pt-BR" sz="2646" dirty="0">
              <a:latin typeface="Exo 2 Medium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882"/>
              </a:spcAft>
              <a:buNone/>
            </a:pPr>
            <a:endParaRPr lang="pt-BR" sz="2646" dirty="0">
              <a:latin typeface="Exo 2 Medium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78047" indent="-378047">
              <a:lnSpc>
                <a:spcPct val="107000"/>
              </a:lnSpc>
              <a:spcAft>
                <a:spcPts val="882"/>
              </a:spcAft>
              <a:buFont typeface="Symbol" panose="05050102010706020507" pitchFamily="18" charset="2"/>
              <a:buChar char=""/>
            </a:pPr>
            <a:endParaRPr lang="pt-BR" sz="2646" dirty="0">
              <a:latin typeface="Exo 2 Medium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Espaço Reservado para Texto 3">
            <a:extLst>
              <a:ext uri="{FF2B5EF4-FFF2-40B4-BE49-F238E27FC236}">
                <a16:creationId xmlns:a16="http://schemas.microsoft.com/office/drawing/2014/main" id="{E2BA88E8-D2B5-8DEC-1DB0-09EACAA64B02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917896" y="180231"/>
            <a:ext cx="10650537" cy="765175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pt-BR" sz="3200" b="1" dirty="0">
                <a:solidFill>
                  <a:schemeClr val="accent6"/>
                </a:solidFill>
                <a:latin typeface="Barlow" panose="00000500000000000000" pitchFamily="2" charset="0"/>
              </a:rPr>
              <a:t>Atividade - 3</a:t>
            </a:r>
          </a:p>
        </p:txBody>
      </p:sp>
    </p:spTree>
    <p:extLst>
      <p:ext uri="{BB962C8B-B14F-4D97-AF65-F5344CB8AC3E}">
        <p14:creationId xmlns:p14="http://schemas.microsoft.com/office/powerpoint/2010/main" val="134461107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10A6183A-FB5D-4EB1-F65E-C85C31A21FB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3014325" y="7237413"/>
            <a:ext cx="428625" cy="214312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B66251D2-9488-44CD-87B4-F793A73C4A01}" type="slidenum">
              <a:rPr lang="pt-BR" smtClean="0"/>
              <a:pPr>
                <a:defRPr/>
              </a:pPr>
              <a:t>44</a:t>
            </a:fld>
            <a:endParaRPr lang="pt-BR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500CDD7-578D-32B9-B06F-FD914435A833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957829" y="1199243"/>
            <a:ext cx="11527291" cy="6362019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07000"/>
              </a:lnSpc>
              <a:spcAft>
                <a:spcPts val="882"/>
              </a:spcAft>
              <a:buNone/>
            </a:pPr>
            <a:r>
              <a:rPr lang="pt-BR" sz="2646" dirty="0">
                <a:latin typeface="Exo 2 Medium"/>
                <a:ea typeface="Calibri" panose="020F0502020204030204" pitchFamily="34" charset="0"/>
                <a:cs typeface="Times New Roman" panose="02020603050405020304" pitchFamily="18" charset="0"/>
              </a:rPr>
              <a:t>Vamos trabalhar com o case AMIGO PET.</a:t>
            </a:r>
          </a:p>
          <a:p>
            <a:pPr marL="0" indent="0">
              <a:lnSpc>
                <a:spcPct val="107000"/>
              </a:lnSpc>
              <a:spcAft>
                <a:spcPts val="882"/>
              </a:spcAft>
              <a:buNone/>
            </a:pPr>
            <a:r>
              <a:rPr lang="pt-BR" sz="2646" dirty="0">
                <a:latin typeface="Exo 2 Medium"/>
                <a:ea typeface="Calibri" panose="020F0502020204030204" pitchFamily="34" charset="0"/>
                <a:cs typeface="Times New Roman" panose="02020603050405020304" pitchFamily="18" charset="0"/>
              </a:rPr>
              <a:t>Construir a Matriz de Rastreabilidade</a:t>
            </a:r>
          </a:p>
          <a:p>
            <a:pPr marL="514350" indent="-514350">
              <a:lnSpc>
                <a:spcPct val="107000"/>
              </a:lnSpc>
              <a:spcAft>
                <a:spcPts val="882"/>
              </a:spcAft>
              <a:buFont typeface="+mj-lt"/>
              <a:buAutoNum type="arabicPeriod"/>
            </a:pPr>
            <a:endParaRPr lang="pt-BR" sz="2646" dirty="0">
              <a:latin typeface="Exo 2 Medium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882"/>
              </a:spcAft>
              <a:buNone/>
            </a:pPr>
            <a:r>
              <a:rPr lang="pt-BR" sz="2646" dirty="0">
                <a:latin typeface="Exo 2 Medium"/>
                <a:ea typeface="Calibri" panose="020F0502020204030204" pitchFamily="34" charset="0"/>
                <a:cs typeface="Times New Roman" panose="02020603050405020304" pitchFamily="18" charset="0"/>
              </a:rPr>
              <a:t>Tempo Estimado: 20 minutos</a:t>
            </a:r>
          </a:p>
          <a:p>
            <a:pPr marL="0" indent="0">
              <a:lnSpc>
                <a:spcPct val="107000"/>
              </a:lnSpc>
              <a:spcAft>
                <a:spcPts val="882"/>
              </a:spcAft>
              <a:buNone/>
            </a:pPr>
            <a:r>
              <a:rPr lang="pt-BR" sz="2646" dirty="0">
                <a:latin typeface="Exo 2 Medium"/>
                <a:ea typeface="Calibri" panose="020F0502020204030204" pitchFamily="34" charset="0"/>
                <a:cs typeface="Times New Roman" panose="02020603050405020304" pitchFamily="18" charset="0"/>
              </a:rPr>
              <a:t>Atividade em Grupo de P.I.</a:t>
            </a:r>
          </a:p>
          <a:p>
            <a:pPr marL="0" indent="0">
              <a:lnSpc>
                <a:spcPct val="107000"/>
              </a:lnSpc>
              <a:spcAft>
                <a:spcPts val="882"/>
              </a:spcAft>
              <a:buNone/>
            </a:pPr>
            <a:endParaRPr lang="pt-BR" sz="2646" dirty="0">
              <a:latin typeface="Exo 2 Medium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882"/>
              </a:spcAft>
              <a:buNone/>
            </a:pPr>
            <a:endParaRPr lang="pt-BR" sz="2646" dirty="0">
              <a:latin typeface="Exo 2 Medium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78047" indent="-378047">
              <a:lnSpc>
                <a:spcPct val="107000"/>
              </a:lnSpc>
              <a:spcAft>
                <a:spcPts val="882"/>
              </a:spcAft>
              <a:buFont typeface="Symbol" panose="05050102010706020507" pitchFamily="18" charset="2"/>
              <a:buChar char=""/>
            </a:pPr>
            <a:endParaRPr lang="pt-BR" sz="2646" dirty="0">
              <a:latin typeface="Exo 2 Medium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Espaço Reservado para Texto 3">
            <a:extLst>
              <a:ext uri="{FF2B5EF4-FFF2-40B4-BE49-F238E27FC236}">
                <a16:creationId xmlns:a16="http://schemas.microsoft.com/office/drawing/2014/main" id="{E2BA88E8-D2B5-8DEC-1DB0-09EACAA64B02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888827" y="180231"/>
            <a:ext cx="10650537" cy="765175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pt-BR" sz="3200" b="1" dirty="0">
                <a:solidFill>
                  <a:schemeClr val="accent6"/>
                </a:solidFill>
                <a:latin typeface="Barlow" panose="00000500000000000000" pitchFamily="2" charset="0"/>
              </a:rPr>
              <a:t>Atividade - 4</a:t>
            </a:r>
          </a:p>
        </p:txBody>
      </p:sp>
    </p:spTree>
    <p:extLst>
      <p:ext uri="{BB962C8B-B14F-4D97-AF65-F5344CB8AC3E}">
        <p14:creationId xmlns:p14="http://schemas.microsoft.com/office/powerpoint/2010/main" val="126932519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19EF9A-06A1-7FD1-B0BD-6840698923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BA794059-B65F-DE98-C53D-F03523C29912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978694" y="1260351"/>
            <a:ext cx="11485562" cy="5832475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07000"/>
              </a:lnSpc>
              <a:spcAft>
                <a:spcPts val="882"/>
              </a:spcAft>
              <a:buNone/>
            </a:pPr>
            <a:r>
              <a:rPr lang="pt-BR" sz="2646" dirty="0">
                <a:latin typeface="Exo 2 Medium"/>
                <a:ea typeface="Calibri" panose="020F0502020204030204" pitchFamily="34" charset="0"/>
                <a:cs typeface="Times New Roman" panose="02020603050405020304" pitchFamily="18" charset="0"/>
              </a:rPr>
              <a:t>Para o sistema que estamos desenvolvendo para o Sr. Geraldo do AMIGO PET ajustar, complementar ou construir:</a:t>
            </a:r>
          </a:p>
          <a:p>
            <a:pPr lvl="1">
              <a:lnSpc>
                <a:spcPct val="107000"/>
              </a:lnSpc>
              <a:spcAft>
                <a:spcPts val="882"/>
              </a:spcAft>
            </a:pPr>
            <a:r>
              <a:rPr lang="pt-BR" sz="2205" dirty="0" err="1">
                <a:latin typeface="Exo 2 Medium"/>
                <a:ea typeface="Calibri" panose="020F0502020204030204" pitchFamily="34" charset="0"/>
                <a:cs typeface="Times New Roman" panose="02020603050405020304" pitchFamily="18" charset="0"/>
              </a:rPr>
              <a:t>Product</a:t>
            </a:r>
            <a:r>
              <a:rPr lang="pt-BR" sz="2205" dirty="0">
                <a:latin typeface="Exo 2 Medium"/>
                <a:ea typeface="Calibri" panose="020F0502020204030204" pitchFamily="34" charset="0"/>
                <a:cs typeface="Times New Roman" panose="02020603050405020304" pitchFamily="18" charset="0"/>
              </a:rPr>
              <a:t> Backlog – completo com todos os requisitos do sistema</a:t>
            </a:r>
          </a:p>
          <a:p>
            <a:pPr lvl="1">
              <a:lnSpc>
                <a:spcPct val="107000"/>
              </a:lnSpc>
              <a:spcAft>
                <a:spcPts val="882"/>
              </a:spcAft>
            </a:pPr>
            <a:r>
              <a:rPr lang="pt-BR" sz="2205" dirty="0">
                <a:latin typeface="Exo 2 Medium"/>
                <a:ea typeface="Calibri" panose="020F0502020204030204" pitchFamily="34" charset="0"/>
                <a:cs typeface="Times New Roman" panose="02020603050405020304" pitchFamily="18" charset="0"/>
              </a:rPr>
              <a:t>Matriz de Rastreabilidade – complemente o PBL com os atributos de rastreabilidade já estudados</a:t>
            </a:r>
          </a:p>
          <a:p>
            <a:pPr lvl="1">
              <a:lnSpc>
                <a:spcPct val="107000"/>
              </a:lnSpc>
              <a:spcAft>
                <a:spcPts val="882"/>
              </a:spcAft>
            </a:pPr>
            <a:r>
              <a:rPr lang="pt-BR" sz="2205" dirty="0" err="1">
                <a:latin typeface="Exo 2 Medium"/>
                <a:ea typeface="Calibri" panose="020F0502020204030204" pitchFamily="34" charset="0"/>
                <a:cs typeface="Times New Roman" panose="02020603050405020304" pitchFamily="18" charset="0"/>
              </a:rPr>
              <a:t>Wireframe</a:t>
            </a:r>
            <a:r>
              <a:rPr lang="pt-BR" sz="2205" dirty="0">
                <a:latin typeface="Exo 2 Medium"/>
                <a:ea typeface="Calibri" panose="020F0502020204030204" pitchFamily="34" charset="0"/>
                <a:cs typeface="Times New Roman" panose="02020603050405020304" pitchFamily="18" charset="0"/>
              </a:rPr>
              <a:t> das telas e formulários para a gestão</a:t>
            </a:r>
            <a:endParaRPr lang="pt-BR" sz="2646" dirty="0">
              <a:latin typeface="Exo 2 Medium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882"/>
              </a:spcAft>
              <a:buNone/>
            </a:pPr>
            <a:endParaRPr lang="pt-BR" sz="2646" dirty="0">
              <a:latin typeface="Exo 2 Medium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882"/>
              </a:spcAft>
              <a:buNone/>
            </a:pPr>
            <a:r>
              <a:rPr lang="pt-BR" sz="2646" dirty="0">
                <a:latin typeface="Exo 2 Medium"/>
                <a:ea typeface="Calibri" panose="020F0502020204030204" pitchFamily="34" charset="0"/>
                <a:cs typeface="Times New Roman" panose="02020603050405020304" pitchFamily="18" charset="0"/>
              </a:rPr>
              <a:t>Atividade Individual</a:t>
            </a:r>
          </a:p>
          <a:p>
            <a:pPr marL="0" indent="0">
              <a:lnSpc>
                <a:spcPct val="107000"/>
              </a:lnSpc>
              <a:spcAft>
                <a:spcPts val="882"/>
              </a:spcAft>
              <a:buNone/>
            </a:pPr>
            <a:r>
              <a:rPr lang="pt-BR" sz="2646" dirty="0">
                <a:latin typeface="Exo 2 Medium"/>
                <a:ea typeface="Calibri" panose="020F0502020204030204" pitchFamily="34" charset="0"/>
                <a:cs typeface="Times New Roman" panose="02020603050405020304" pitchFamily="18" charset="0"/>
              </a:rPr>
              <a:t>Deve ser postada no Moodle até as 23:59min do dia que antecede a nossa próxima aula.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DD8C872D-C742-2385-63D3-C07029F2CD5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2814300" y="7237413"/>
            <a:ext cx="628650" cy="214312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B66251D2-9488-44CD-87B4-F793A73C4A01}" type="slidenum">
              <a:rPr lang="pt-BR" smtClean="0"/>
              <a:pPr>
                <a:defRPr/>
              </a:pPr>
              <a:t>45</a:t>
            </a:fld>
            <a:endParaRPr lang="pt-BR" sz="700" dirty="0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70A11D21-3740-5866-D88D-F3691CB7D55A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32843" y="180231"/>
            <a:ext cx="10782300" cy="763587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pt-BR" sz="2800" b="1" dirty="0">
                <a:solidFill>
                  <a:schemeClr val="accent6"/>
                </a:solidFill>
                <a:latin typeface="Barlow" panose="00000500000000000000" pitchFamily="2" charset="0"/>
              </a:rPr>
              <a:t>Atividade Semanal avaliativa</a:t>
            </a:r>
          </a:p>
        </p:txBody>
      </p:sp>
    </p:spTree>
    <p:extLst>
      <p:ext uri="{BB962C8B-B14F-4D97-AF65-F5344CB8AC3E}">
        <p14:creationId xmlns:p14="http://schemas.microsoft.com/office/powerpoint/2010/main" val="42269738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Texto 8">
            <a:extLst>
              <a:ext uri="{FF2B5EF4-FFF2-40B4-BE49-F238E27FC236}">
                <a16:creationId xmlns:a16="http://schemas.microsoft.com/office/drawing/2014/main" id="{643E5841-60FA-B8C3-97CA-F9063230057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pt-BR" dirty="0">
              <a:solidFill>
                <a:srgbClr val="92D050"/>
              </a:solidFill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pt-BR" sz="1600" dirty="0" err="1">
                <a:solidFill>
                  <a:schemeClr val="accent6">
                    <a:lumMod val="5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claudio.frizzarini@sptech.school</a:t>
            </a:r>
            <a:endParaRPr lang="pt-BR" sz="1600" dirty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pt-BR" sz="1600" dirty="0">
                <a:solidFill>
                  <a:schemeClr val="accent6">
                    <a:lumMod val="5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monteiro</a:t>
            </a:r>
            <a:r>
              <a:rPr lang="it-IT" sz="1600" dirty="0">
                <a:solidFill>
                  <a:schemeClr val="accent6">
                    <a:lumMod val="5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@sptech.school</a:t>
            </a:r>
            <a:endParaRPr lang="pt-BR" sz="1600" dirty="0">
              <a:solidFill>
                <a:schemeClr val="accent6">
                  <a:lumMod val="50000"/>
                </a:schemeClr>
              </a:solidFill>
            </a:endParaRPr>
          </a:p>
          <a:p>
            <a:endParaRPr lang="it-IT" sz="1800" dirty="0"/>
          </a:p>
        </p:txBody>
      </p:sp>
      <p:sp>
        <p:nvSpPr>
          <p:cNvPr id="8" name="Espaço Reservado para Texto 7">
            <a:extLst>
              <a:ext uri="{FF2B5EF4-FFF2-40B4-BE49-F238E27FC236}">
                <a16:creationId xmlns:a16="http://schemas.microsoft.com/office/drawing/2014/main" id="{FF5C6EE6-DDDB-79D9-F4DF-382E267DB6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Frizza / Monteiro</a:t>
            </a:r>
          </a:p>
        </p:txBody>
      </p:sp>
    </p:spTree>
    <p:extLst>
      <p:ext uri="{BB962C8B-B14F-4D97-AF65-F5344CB8AC3E}">
        <p14:creationId xmlns:p14="http://schemas.microsoft.com/office/powerpoint/2010/main" val="37008681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4" descr="Resultado de imagem para milestone icon">
            <a:extLst>
              <a:ext uri="{FF2B5EF4-FFF2-40B4-BE49-F238E27FC236}">
                <a16:creationId xmlns:a16="http://schemas.microsoft.com/office/drawing/2014/main" id="{DA000BE0-59D3-4FE6-B4A5-E9F9B95C33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7446" y="2005008"/>
            <a:ext cx="575970" cy="575970"/>
          </a:xfrm>
          <a:prstGeom prst="rect">
            <a:avLst/>
          </a:prstGeom>
          <a:noFill/>
        </p:spPr>
      </p:pic>
      <p:pic>
        <p:nvPicPr>
          <p:cNvPr id="43" name="Picture 4" descr="Resultado de imagem para milestone icon">
            <a:extLst>
              <a:ext uri="{FF2B5EF4-FFF2-40B4-BE49-F238E27FC236}">
                <a16:creationId xmlns:a16="http://schemas.microsoft.com/office/drawing/2014/main" id="{D391F2E7-310C-4677-92F8-32BD026EEF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6864" y="1997270"/>
            <a:ext cx="575970" cy="575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Espaço Reservado para Texto 1">
            <a:extLst>
              <a:ext uri="{FF2B5EF4-FFF2-40B4-BE49-F238E27FC236}">
                <a16:creationId xmlns:a16="http://schemas.microsoft.com/office/drawing/2014/main" id="{469F0356-4C45-4395-A11A-6C5EDEA548C4}"/>
              </a:ext>
            </a:extLst>
          </p:cNvPr>
          <p:cNvSpPr txBox="1">
            <a:spLocks/>
          </p:cNvSpPr>
          <p:nvPr/>
        </p:nvSpPr>
        <p:spPr>
          <a:xfrm>
            <a:off x="1808640" y="1218802"/>
            <a:ext cx="2291947" cy="719041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rgbClr val="32B9CD"/>
              </a:buClr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Exo 2" pitchFamily="50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rgbClr val="32B9CD"/>
              </a:buClr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Exo 2" pitchFamily="50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rgbClr val="32B9CD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Exo 2" pitchFamily="50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rgbClr val="32B9CD"/>
              </a:buClr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Exo 2" pitchFamily="50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rgbClr val="32B9CD"/>
              </a:buClr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Exo 2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pt-BR" sz="1400" b="1" dirty="0">
                <a:solidFill>
                  <a:schemeClr val="tx2"/>
                </a:solidFill>
              </a:rPr>
              <a:t>“Eu preciso de algo para resolver um problema”</a:t>
            </a:r>
          </a:p>
        </p:txBody>
      </p:sp>
      <p:sp>
        <p:nvSpPr>
          <p:cNvPr id="34" name="Espaço Reservado para Texto 1">
            <a:extLst>
              <a:ext uri="{FF2B5EF4-FFF2-40B4-BE49-F238E27FC236}">
                <a16:creationId xmlns:a16="http://schemas.microsoft.com/office/drawing/2014/main" id="{C4138D5D-680A-48BE-AF89-DFCC6B1F37DD}"/>
              </a:ext>
            </a:extLst>
          </p:cNvPr>
          <p:cNvSpPr txBox="1">
            <a:spLocks/>
          </p:cNvSpPr>
          <p:nvPr/>
        </p:nvSpPr>
        <p:spPr>
          <a:xfrm>
            <a:off x="3466044" y="2691263"/>
            <a:ext cx="2147798" cy="388666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rgbClr val="32B9CD"/>
              </a:buClr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Exo 2" pitchFamily="50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rgbClr val="32B9CD"/>
              </a:buClr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Exo 2" pitchFamily="50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rgbClr val="32B9CD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Exo 2" pitchFamily="50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rgbClr val="32B9CD"/>
              </a:buClr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Exo 2" pitchFamily="50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rgbClr val="32B9CD"/>
              </a:buClr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Exo 2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pt-BR" sz="1400" b="1" dirty="0">
                <a:solidFill>
                  <a:schemeClr val="accent3">
                    <a:lumMod val="75000"/>
                  </a:schemeClr>
                </a:solidFill>
              </a:rPr>
              <a:t>Analista - PO - Gerente </a:t>
            </a:r>
          </a:p>
        </p:txBody>
      </p:sp>
      <p:pic>
        <p:nvPicPr>
          <p:cNvPr id="1026" name="Picture 2" descr="Sala de reuniões">
            <a:extLst>
              <a:ext uri="{FF2B5EF4-FFF2-40B4-BE49-F238E27FC236}">
                <a16:creationId xmlns:a16="http://schemas.microsoft.com/office/drawing/2014/main" id="{F3FF2BDD-DEE3-4E2E-9384-16C3DB53D6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auto">
          <a:xfrm>
            <a:off x="8040340" y="1861387"/>
            <a:ext cx="1053129" cy="1053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Espaço Reservado para Texto 1">
            <a:extLst>
              <a:ext uri="{FF2B5EF4-FFF2-40B4-BE49-F238E27FC236}">
                <a16:creationId xmlns:a16="http://schemas.microsoft.com/office/drawing/2014/main" id="{B1A2CE7B-B6F9-44AD-A13B-405A557DC8FB}"/>
              </a:ext>
            </a:extLst>
          </p:cNvPr>
          <p:cNvSpPr txBox="1">
            <a:spLocks/>
          </p:cNvSpPr>
          <p:nvPr/>
        </p:nvSpPr>
        <p:spPr>
          <a:xfrm>
            <a:off x="5662312" y="1326199"/>
            <a:ext cx="1404223" cy="72659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rgbClr val="32B9CD"/>
              </a:buClr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Exo 2" pitchFamily="50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rgbClr val="32B9CD"/>
              </a:buClr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Exo 2" pitchFamily="50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rgbClr val="32B9CD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Exo 2" pitchFamily="50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rgbClr val="32B9CD"/>
              </a:buClr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Exo 2" pitchFamily="50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rgbClr val="32B9CD"/>
              </a:buClr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Exo 2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pt-BR" sz="1400" b="1" dirty="0">
                <a:solidFill>
                  <a:schemeClr val="accent3">
                    <a:lumMod val="75000"/>
                  </a:schemeClr>
                </a:solidFill>
              </a:rPr>
              <a:t>Demanda vira Requisito </a:t>
            </a:r>
          </a:p>
        </p:txBody>
      </p:sp>
      <p:cxnSp>
        <p:nvCxnSpPr>
          <p:cNvPr id="49" name="Conector de Seta Reta 48">
            <a:extLst>
              <a:ext uri="{FF2B5EF4-FFF2-40B4-BE49-F238E27FC236}">
                <a16:creationId xmlns:a16="http://schemas.microsoft.com/office/drawing/2014/main" id="{5CF3F305-9DD4-40E7-A8A4-5E7E49B72611}"/>
              </a:ext>
            </a:extLst>
          </p:cNvPr>
          <p:cNvCxnSpPr>
            <a:cxnSpLocks/>
          </p:cNvCxnSpPr>
          <p:nvPr/>
        </p:nvCxnSpPr>
        <p:spPr>
          <a:xfrm>
            <a:off x="6531246" y="2494971"/>
            <a:ext cx="1485392" cy="0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Espaço Reservado para Texto 1">
            <a:extLst>
              <a:ext uri="{FF2B5EF4-FFF2-40B4-BE49-F238E27FC236}">
                <a16:creationId xmlns:a16="http://schemas.microsoft.com/office/drawing/2014/main" id="{27F11B6E-DEBD-4C2F-86FA-4FD24C83DB8F}"/>
              </a:ext>
            </a:extLst>
          </p:cNvPr>
          <p:cNvSpPr txBox="1">
            <a:spLocks/>
          </p:cNvSpPr>
          <p:nvPr/>
        </p:nvSpPr>
        <p:spPr>
          <a:xfrm>
            <a:off x="6762091" y="2054430"/>
            <a:ext cx="1077244" cy="21996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rgbClr val="32B9CD"/>
              </a:buClr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Exo 2" pitchFamily="50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rgbClr val="32B9CD"/>
              </a:buClr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Exo 2" pitchFamily="50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rgbClr val="32B9CD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Exo 2" pitchFamily="50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rgbClr val="32B9CD"/>
              </a:buClr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Exo 2" pitchFamily="50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rgbClr val="32B9CD"/>
              </a:buClr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Exo 2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pt-BR" sz="1400" b="1" dirty="0">
                <a:solidFill>
                  <a:schemeClr val="accent3">
                    <a:lumMod val="75000"/>
                  </a:schemeClr>
                </a:solidFill>
              </a:rPr>
              <a:t>Requisitos </a:t>
            </a:r>
          </a:p>
        </p:txBody>
      </p:sp>
      <p:cxnSp>
        <p:nvCxnSpPr>
          <p:cNvPr id="55" name="Conector de Seta Reta 54">
            <a:extLst>
              <a:ext uri="{FF2B5EF4-FFF2-40B4-BE49-F238E27FC236}">
                <a16:creationId xmlns:a16="http://schemas.microsoft.com/office/drawing/2014/main" id="{A08A594F-D6E2-437A-B520-8D229D4B3FC3}"/>
              </a:ext>
            </a:extLst>
          </p:cNvPr>
          <p:cNvCxnSpPr>
            <a:cxnSpLocks/>
          </p:cNvCxnSpPr>
          <p:nvPr/>
        </p:nvCxnSpPr>
        <p:spPr>
          <a:xfrm>
            <a:off x="10708158" y="2457525"/>
            <a:ext cx="1163356" cy="18723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Espaço Reservado para Texto 1">
            <a:extLst>
              <a:ext uri="{FF2B5EF4-FFF2-40B4-BE49-F238E27FC236}">
                <a16:creationId xmlns:a16="http://schemas.microsoft.com/office/drawing/2014/main" id="{24A2168D-057B-4F98-A5F0-420E5163584B}"/>
              </a:ext>
            </a:extLst>
          </p:cNvPr>
          <p:cNvSpPr txBox="1">
            <a:spLocks/>
          </p:cNvSpPr>
          <p:nvPr/>
        </p:nvSpPr>
        <p:spPr>
          <a:xfrm>
            <a:off x="11049187" y="2017998"/>
            <a:ext cx="575970" cy="275244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rgbClr val="32B9CD"/>
              </a:buClr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Exo 2" pitchFamily="50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rgbClr val="32B9CD"/>
              </a:buClr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Exo 2" pitchFamily="50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rgbClr val="32B9CD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Exo 2" pitchFamily="50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rgbClr val="32B9CD"/>
              </a:buClr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Exo 2" pitchFamily="50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rgbClr val="32B9CD"/>
              </a:buClr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Exo 2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50000"/>
              </a:lnSpc>
              <a:buNone/>
            </a:pPr>
            <a:r>
              <a:rPr lang="pt-BR" sz="1400" b="1" dirty="0" err="1">
                <a:solidFill>
                  <a:schemeClr val="accent1">
                    <a:lumMod val="75000"/>
                  </a:schemeClr>
                </a:solidFill>
              </a:rPr>
              <a:t>Task</a:t>
            </a:r>
            <a:endParaRPr lang="pt-BR" sz="1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8" name="Espaço Reservado para Texto 1">
            <a:extLst>
              <a:ext uri="{FF2B5EF4-FFF2-40B4-BE49-F238E27FC236}">
                <a16:creationId xmlns:a16="http://schemas.microsoft.com/office/drawing/2014/main" id="{248E2C41-0606-41B6-8574-191CA9849F91}"/>
              </a:ext>
            </a:extLst>
          </p:cNvPr>
          <p:cNvSpPr txBox="1">
            <a:spLocks/>
          </p:cNvSpPr>
          <p:nvPr/>
        </p:nvSpPr>
        <p:spPr>
          <a:xfrm>
            <a:off x="109278" y="2586268"/>
            <a:ext cx="1736884" cy="35075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rgbClr val="32B9CD"/>
              </a:buClr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Exo 2" pitchFamily="50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rgbClr val="32B9CD"/>
              </a:buClr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Exo 2" pitchFamily="50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rgbClr val="32B9CD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Exo 2" pitchFamily="50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rgbClr val="32B9CD"/>
              </a:buClr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Exo 2" pitchFamily="50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rgbClr val="32B9CD"/>
              </a:buClr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Exo 2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pt-BR" sz="1400" b="1" dirty="0">
                <a:solidFill>
                  <a:schemeClr val="accent1">
                    <a:lumMod val="75000"/>
                  </a:schemeClr>
                </a:solidFill>
              </a:rPr>
              <a:t>Solicitante - Cliente </a:t>
            </a:r>
          </a:p>
        </p:txBody>
      </p:sp>
      <p:cxnSp>
        <p:nvCxnSpPr>
          <p:cNvPr id="103" name="Conector de Seta Reta 102">
            <a:extLst>
              <a:ext uri="{FF2B5EF4-FFF2-40B4-BE49-F238E27FC236}">
                <a16:creationId xmlns:a16="http://schemas.microsoft.com/office/drawing/2014/main" id="{6763D255-F9B8-43CC-841B-A21FDF4068CA}"/>
              </a:ext>
            </a:extLst>
          </p:cNvPr>
          <p:cNvCxnSpPr>
            <a:cxnSpLocks/>
          </p:cNvCxnSpPr>
          <p:nvPr/>
        </p:nvCxnSpPr>
        <p:spPr>
          <a:xfrm>
            <a:off x="1407331" y="2498521"/>
            <a:ext cx="970196" cy="5711"/>
          </a:xfrm>
          <a:prstGeom prst="straightConnector1">
            <a:avLst/>
          </a:prstGeom>
          <a:ln w="38100">
            <a:solidFill>
              <a:schemeClr val="tx2"/>
            </a:solidFill>
            <a:prstDash val="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3" name="Espaço Reservado para Texto 1">
            <a:extLst>
              <a:ext uri="{FF2B5EF4-FFF2-40B4-BE49-F238E27FC236}">
                <a16:creationId xmlns:a16="http://schemas.microsoft.com/office/drawing/2014/main" id="{BBC43729-D6FE-4971-B1FD-7FBD196A2977}"/>
              </a:ext>
            </a:extLst>
          </p:cNvPr>
          <p:cNvSpPr txBox="1">
            <a:spLocks/>
          </p:cNvSpPr>
          <p:nvPr/>
        </p:nvSpPr>
        <p:spPr>
          <a:xfrm>
            <a:off x="11238297" y="1677951"/>
            <a:ext cx="1763622" cy="388666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rgbClr val="32B9CD"/>
              </a:buClr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Exo 2" pitchFamily="50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rgbClr val="32B9CD"/>
              </a:buClr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Exo 2" pitchFamily="50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rgbClr val="32B9CD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Exo 2" pitchFamily="50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rgbClr val="32B9CD"/>
              </a:buClr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Exo 2" pitchFamily="50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rgbClr val="32B9CD"/>
              </a:buClr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Exo 2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pt-BR" sz="1400" b="1" dirty="0">
                <a:solidFill>
                  <a:schemeClr val="accent1">
                    <a:lumMod val="75000"/>
                  </a:schemeClr>
                </a:solidFill>
              </a:rPr>
              <a:t>Dev. executa a </a:t>
            </a:r>
            <a:r>
              <a:rPr lang="pt-BR" sz="1400" b="1" dirty="0" err="1">
                <a:solidFill>
                  <a:schemeClr val="accent1">
                    <a:lumMod val="75000"/>
                  </a:schemeClr>
                </a:solidFill>
              </a:rPr>
              <a:t>Task</a:t>
            </a:r>
            <a:endParaRPr lang="pt-BR" sz="1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72" name="Picture 2" descr="Cabeça com engrenagens">
            <a:extLst>
              <a:ext uri="{FF2B5EF4-FFF2-40B4-BE49-F238E27FC236}">
                <a16:creationId xmlns:a16="http://schemas.microsoft.com/office/drawing/2014/main" id="{47E4F890-83B4-4C0D-8FDA-1B0C79008B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 bwMode="auto">
          <a:xfrm>
            <a:off x="11964316" y="2113794"/>
            <a:ext cx="548315" cy="548315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3" name="Conector de Seta Reta 72">
            <a:extLst>
              <a:ext uri="{FF2B5EF4-FFF2-40B4-BE49-F238E27FC236}">
                <a16:creationId xmlns:a16="http://schemas.microsoft.com/office/drawing/2014/main" id="{23178F60-D7E7-4605-B390-041636348B6B}"/>
              </a:ext>
            </a:extLst>
          </p:cNvPr>
          <p:cNvCxnSpPr>
            <a:cxnSpLocks/>
          </p:cNvCxnSpPr>
          <p:nvPr/>
        </p:nvCxnSpPr>
        <p:spPr>
          <a:xfrm>
            <a:off x="4705406" y="2491332"/>
            <a:ext cx="1227597" cy="0"/>
          </a:xfrm>
          <a:prstGeom prst="straightConnector1">
            <a:avLst/>
          </a:prstGeom>
          <a:ln w="38100">
            <a:solidFill>
              <a:schemeClr val="accent3">
                <a:lumMod val="60000"/>
                <a:lumOff val="4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4" name="Picture 4" descr="Resultado de imagem para milestone icon">
            <a:extLst>
              <a:ext uri="{FF2B5EF4-FFF2-40B4-BE49-F238E27FC236}">
                <a16:creationId xmlns:a16="http://schemas.microsoft.com/office/drawing/2014/main" id="{DDB39056-BE42-42B5-AD80-741512C3B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5476" y="1980826"/>
            <a:ext cx="575970" cy="575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8" name="Conector de Seta Reta 87">
            <a:extLst>
              <a:ext uri="{FF2B5EF4-FFF2-40B4-BE49-F238E27FC236}">
                <a16:creationId xmlns:a16="http://schemas.microsoft.com/office/drawing/2014/main" id="{2926EE84-FB12-4F8B-BA37-3FD0EF6C6410}"/>
              </a:ext>
            </a:extLst>
          </p:cNvPr>
          <p:cNvCxnSpPr>
            <a:cxnSpLocks/>
          </p:cNvCxnSpPr>
          <p:nvPr/>
        </p:nvCxnSpPr>
        <p:spPr>
          <a:xfrm flipV="1">
            <a:off x="2987679" y="2497826"/>
            <a:ext cx="1217223" cy="30082"/>
          </a:xfrm>
          <a:prstGeom prst="straightConnector1">
            <a:avLst/>
          </a:prstGeom>
          <a:ln w="38100">
            <a:solidFill>
              <a:schemeClr val="tx2"/>
            </a:solidFill>
            <a:prstDash val="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Conector de Seta Reta 88">
            <a:extLst>
              <a:ext uri="{FF2B5EF4-FFF2-40B4-BE49-F238E27FC236}">
                <a16:creationId xmlns:a16="http://schemas.microsoft.com/office/drawing/2014/main" id="{032BC130-8180-4B25-9A17-2529C40458CD}"/>
              </a:ext>
            </a:extLst>
          </p:cNvPr>
          <p:cNvCxnSpPr>
            <a:cxnSpLocks/>
          </p:cNvCxnSpPr>
          <p:nvPr/>
        </p:nvCxnSpPr>
        <p:spPr>
          <a:xfrm>
            <a:off x="9183788" y="2476247"/>
            <a:ext cx="865149" cy="18723"/>
          </a:xfrm>
          <a:prstGeom prst="straightConnector1">
            <a:avLst/>
          </a:prstGeom>
          <a:ln w="38100">
            <a:solidFill>
              <a:schemeClr val="accent6">
                <a:lumMod val="40000"/>
                <a:lumOff val="6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7" name="Espaço Reservado para Texto 1">
            <a:extLst>
              <a:ext uri="{FF2B5EF4-FFF2-40B4-BE49-F238E27FC236}">
                <a16:creationId xmlns:a16="http://schemas.microsoft.com/office/drawing/2014/main" id="{30B1F821-1920-4A7B-B6E3-72AEB2823B8C}"/>
              </a:ext>
            </a:extLst>
          </p:cNvPr>
          <p:cNvSpPr txBox="1">
            <a:spLocks/>
          </p:cNvSpPr>
          <p:nvPr/>
        </p:nvSpPr>
        <p:spPr>
          <a:xfrm>
            <a:off x="9689842" y="1329187"/>
            <a:ext cx="1404223" cy="726592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rgbClr val="32B9CD"/>
              </a:buClr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Exo 2" pitchFamily="50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rgbClr val="32B9CD"/>
              </a:buClr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Exo 2" pitchFamily="50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rgbClr val="32B9CD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Exo 2" pitchFamily="50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rgbClr val="32B9CD"/>
              </a:buClr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Exo 2" pitchFamily="50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rgbClr val="32B9CD"/>
              </a:buClr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Exo 2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pt-BR" sz="1400" b="1" dirty="0">
                <a:solidFill>
                  <a:schemeClr val="accent6">
                    <a:lumMod val="50000"/>
                  </a:schemeClr>
                </a:solidFill>
              </a:rPr>
              <a:t>Requisito  vira </a:t>
            </a:r>
            <a:r>
              <a:rPr lang="pt-BR" sz="1400" b="1" dirty="0" err="1">
                <a:solidFill>
                  <a:schemeClr val="accent6">
                    <a:lumMod val="50000"/>
                  </a:schemeClr>
                </a:solidFill>
              </a:rPr>
              <a:t>Tasks</a:t>
            </a:r>
            <a:endParaRPr lang="pt-BR" sz="14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108" name="Picture 2" descr="Resultado de imagem para inspector icon">
            <a:extLst>
              <a:ext uri="{FF2B5EF4-FFF2-40B4-BE49-F238E27FC236}">
                <a16:creationId xmlns:a16="http://schemas.microsoft.com/office/drawing/2014/main" id="{4FEEF802-3BFA-497E-A2CA-11EA658609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4901" y="1935538"/>
            <a:ext cx="763588" cy="763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" name="Picture 2" descr="Pessoa confusa">
            <a:extLst>
              <a:ext uri="{FF2B5EF4-FFF2-40B4-BE49-F238E27FC236}">
                <a16:creationId xmlns:a16="http://schemas.microsoft.com/office/drawing/2014/main" id="{51FA33D9-AB0F-489E-9945-A6AA22F998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 bwMode="auto">
          <a:xfrm>
            <a:off x="442783" y="1898521"/>
            <a:ext cx="763588" cy="763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0" name="Espaço Reservado para Texto 1">
            <a:extLst>
              <a:ext uri="{FF2B5EF4-FFF2-40B4-BE49-F238E27FC236}">
                <a16:creationId xmlns:a16="http://schemas.microsoft.com/office/drawing/2014/main" id="{768E74F2-24E5-4F63-8DAD-4CB3CE18BB83}"/>
              </a:ext>
            </a:extLst>
          </p:cNvPr>
          <p:cNvSpPr txBox="1">
            <a:spLocks/>
          </p:cNvSpPr>
          <p:nvPr/>
        </p:nvSpPr>
        <p:spPr>
          <a:xfrm>
            <a:off x="7616390" y="2684792"/>
            <a:ext cx="2058736" cy="752500"/>
          </a:xfrm>
          <a:prstGeom prst="rect">
            <a:avLst/>
          </a:prstGeom>
        </p:spPr>
        <p:txBody>
          <a:bodyPr lIns="100817" tIns="50408" rIns="100817" bIns="50408" anchor="t"/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rgbClr val="32B9CD"/>
              </a:buClr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Exo 2" pitchFamily="50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rgbClr val="32B9CD"/>
              </a:buClr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Exo 2" pitchFamily="50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rgbClr val="32B9CD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Exo 2" pitchFamily="50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rgbClr val="32B9CD"/>
              </a:buClr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Exo 2" pitchFamily="50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rgbClr val="32B9CD"/>
              </a:buClr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Exo 2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pt-BR" sz="1378" b="1" dirty="0">
                <a:solidFill>
                  <a:schemeClr val="accent6">
                    <a:lumMod val="50000"/>
                  </a:schemeClr>
                </a:solidFill>
                <a:latin typeface="Exo 2"/>
              </a:rPr>
              <a:t>PO –  Scrum Master – </a:t>
            </a:r>
            <a:r>
              <a:rPr lang="pt-BR" sz="1378" b="1" dirty="0" err="1">
                <a:solidFill>
                  <a:schemeClr val="accent6">
                    <a:lumMod val="50000"/>
                  </a:schemeClr>
                </a:solidFill>
                <a:latin typeface="Exo 2"/>
              </a:rPr>
              <a:t>TechLead</a:t>
            </a:r>
            <a:r>
              <a:rPr lang="pt-BR" sz="1378" b="1" dirty="0">
                <a:solidFill>
                  <a:schemeClr val="accent6">
                    <a:lumMod val="50000"/>
                  </a:schemeClr>
                </a:solidFill>
                <a:latin typeface="Exo 2"/>
              </a:rPr>
              <a:t> - </a:t>
            </a:r>
            <a:r>
              <a:rPr lang="pt-BR" sz="1378" b="1" dirty="0" err="1">
                <a:solidFill>
                  <a:schemeClr val="accent6">
                    <a:lumMod val="50000"/>
                  </a:schemeClr>
                </a:solidFill>
                <a:latin typeface="Exo 2"/>
              </a:rPr>
              <a:t>Dev</a:t>
            </a:r>
            <a:r>
              <a:rPr lang="pt-BR" sz="1378" b="1" dirty="0">
                <a:solidFill>
                  <a:schemeClr val="accent6">
                    <a:lumMod val="50000"/>
                  </a:schemeClr>
                </a:solidFill>
                <a:latin typeface="Exo 2"/>
              </a:rPr>
              <a:t> - Arquiteto</a:t>
            </a:r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93B7B673-1FCD-4CCB-A6B0-1703441C7EBC}"/>
              </a:ext>
            </a:extLst>
          </p:cNvPr>
          <p:cNvSpPr/>
          <p:nvPr/>
        </p:nvSpPr>
        <p:spPr>
          <a:xfrm>
            <a:off x="278549" y="3975658"/>
            <a:ext cx="3437388" cy="3187256"/>
          </a:xfrm>
          <a:prstGeom prst="ellipse">
            <a:avLst/>
          </a:prstGeom>
          <a:solidFill>
            <a:schemeClr val="accent5">
              <a:lumMod val="75000"/>
              <a:alpha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799" dirty="0" err="1"/>
              <a:t>Elicitação</a:t>
            </a:r>
            <a:r>
              <a:rPr lang="pt-BR" sz="1799" dirty="0"/>
              <a:t> de Requisitos</a:t>
            </a:r>
          </a:p>
          <a:p>
            <a:pPr algn="ctr"/>
            <a:r>
              <a:rPr lang="pt-BR" sz="1799" dirty="0"/>
              <a:t>&amp;</a:t>
            </a:r>
          </a:p>
          <a:p>
            <a:pPr algn="ctr"/>
            <a:r>
              <a:rPr lang="pt-BR" sz="1799" dirty="0"/>
              <a:t>Rastreabilidade </a:t>
            </a:r>
          </a:p>
        </p:txBody>
      </p:sp>
      <p:sp>
        <p:nvSpPr>
          <p:cNvPr id="111" name="Elipse 110">
            <a:extLst>
              <a:ext uri="{FF2B5EF4-FFF2-40B4-BE49-F238E27FC236}">
                <a16:creationId xmlns:a16="http://schemas.microsoft.com/office/drawing/2014/main" id="{E86071C7-F553-4A0B-8F0C-71F8EAF09EAC}"/>
              </a:ext>
            </a:extLst>
          </p:cNvPr>
          <p:cNvSpPr/>
          <p:nvPr/>
        </p:nvSpPr>
        <p:spPr>
          <a:xfrm>
            <a:off x="3358584" y="3927553"/>
            <a:ext cx="3611216" cy="3236127"/>
          </a:xfrm>
          <a:prstGeom prst="ellipse">
            <a:avLst/>
          </a:prstGeom>
          <a:solidFill>
            <a:schemeClr val="accent3">
              <a:lumMod val="75000"/>
              <a:alpha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799" dirty="0"/>
              <a:t>Desenho  e entendimento de Processos e Modelos de Negócio </a:t>
            </a:r>
          </a:p>
        </p:txBody>
      </p:sp>
      <p:sp>
        <p:nvSpPr>
          <p:cNvPr id="112" name="Elipse 111">
            <a:extLst>
              <a:ext uri="{FF2B5EF4-FFF2-40B4-BE49-F238E27FC236}">
                <a16:creationId xmlns:a16="http://schemas.microsoft.com/office/drawing/2014/main" id="{1F914C1C-0C79-4EB5-A2C3-9DDDC619A1B5}"/>
              </a:ext>
            </a:extLst>
          </p:cNvPr>
          <p:cNvSpPr/>
          <p:nvPr/>
        </p:nvSpPr>
        <p:spPr>
          <a:xfrm>
            <a:off x="6745280" y="3927551"/>
            <a:ext cx="3437387" cy="3241075"/>
          </a:xfrm>
          <a:prstGeom prst="ellipse">
            <a:avLst/>
          </a:prstGeom>
          <a:solidFill>
            <a:schemeClr val="accent6">
              <a:lumMod val="50000"/>
              <a:alpha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799" dirty="0"/>
              <a:t>Desenho  e entendimento técnico da atividade </a:t>
            </a:r>
          </a:p>
        </p:txBody>
      </p:sp>
      <p:sp>
        <p:nvSpPr>
          <p:cNvPr id="114" name="Elipse 113">
            <a:extLst>
              <a:ext uri="{FF2B5EF4-FFF2-40B4-BE49-F238E27FC236}">
                <a16:creationId xmlns:a16="http://schemas.microsoft.com/office/drawing/2014/main" id="{E1E4D6D4-04FC-412C-85A5-F29FC4BB83E4}"/>
              </a:ext>
            </a:extLst>
          </p:cNvPr>
          <p:cNvSpPr/>
          <p:nvPr/>
        </p:nvSpPr>
        <p:spPr>
          <a:xfrm>
            <a:off x="9689841" y="3932499"/>
            <a:ext cx="3437387" cy="3236127"/>
          </a:xfrm>
          <a:prstGeom prst="ellipse">
            <a:avLst/>
          </a:prstGeom>
          <a:solidFill>
            <a:srgbClr val="7030A0">
              <a:alpha val="9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799" dirty="0"/>
              <a:t>Desenvolvimento da solução</a:t>
            </a:r>
          </a:p>
        </p:txBody>
      </p:sp>
      <p:sp>
        <p:nvSpPr>
          <p:cNvPr id="115" name="Espaço Reservado para Texto 1">
            <a:extLst>
              <a:ext uri="{FF2B5EF4-FFF2-40B4-BE49-F238E27FC236}">
                <a16:creationId xmlns:a16="http://schemas.microsoft.com/office/drawing/2014/main" id="{4DCA4BE4-2591-484F-AF14-A02FFF74A8C9}"/>
              </a:ext>
            </a:extLst>
          </p:cNvPr>
          <p:cNvSpPr txBox="1">
            <a:spLocks/>
          </p:cNvSpPr>
          <p:nvPr/>
        </p:nvSpPr>
        <p:spPr>
          <a:xfrm>
            <a:off x="2980830" y="2078221"/>
            <a:ext cx="1054210" cy="38866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rgbClr val="32B9CD"/>
              </a:buClr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Exo 2" pitchFamily="50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rgbClr val="32B9CD"/>
              </a:buClr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Exo 2" pitchFamily="50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rgbClr val="32B9CD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Exo 2" pitchFamily="50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rgbClr val="32B9CD"/>
              </a:buClr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Exo 2" pitchFamily="50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rgbClr val="32B9CD"/>
              </a:buClr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Exo 2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pt-BR" sz="1400" b="1" dirty="0">
                <a:solidFill>
                  <a:schemeClr val="tx2"/>
                </a:solidFill>
              </a:rPr>
              <a:t>Demanda</a:t>
            </a:r>
          </a:p>
        </p:txBody>
      </p:sp>
      <p:sp>
        <p:nvSpPr>
          <p:cNvPr id="116" name="Espaço Reservado para Texto 1">
            <a:extLst>
              <a:ext uri="{FF2B5EF4-FFF2-40B4-BE49-F238E27FC236}">
                <a16:creationId xmlns:a16="http://schemas.microsoft.com/office/drawing/2014/main" id="{20D5FE22-1319-48BA-92EE-4324F066F406}"/>
              </a:ext>
            </a:extLst>
          </p:cNvPr>
          <p:cNvSpPr txBox="1">
            <a:spLocks/>
          </p:cNvSpPr>
          <p:nvPr/>
        </p:nvSpPr>
        <p:spPr>
          <a:xfrm>
            <a:off x="1391624" y="1999040"/>
            <a:ext cx="1054210" cy="38866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rgbClr val="32B9CD"/>
              </a:buClr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Exo 2" pitchFamily="50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rgbClr val="32B9CD"/>
              </a:buClr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Exo 2" pitchFamily="50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rgbClr val="32B9CD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Exo 2" pitchFamily="50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rgbClr val="32B9CD"/>
              </a:buClr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Exo 2" pitchFamily="50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rgbClr val="32B9CD"/>
              </a:buClr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Exo 2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pt-BR" sz="1400" b="1" dirty="0">
                <a:solidFill>
                  <a:schemeClr val="tx2"/>
                </a:solidFill>
              </a:rPr>
              <a:t>Desejo</a:t>
            </a:r>
          </a:p>
        </p:txBody>
      </p: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BC84E717-4001-408D-A59D-5EF502042CAE}"/>
              </a:ext>
            </a:extLst>
          </p:cNvPr>
          <p:cNvSpPr txBox="1"/>
          <p:nvPr/>
        </p:nvSpPr>
        <p:spPr>
          <a:xfrm>
            <a:off x="1054871" y="6378083"/>
            <a:ext cx="1885628" cy="431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205" b="1" dirty="0">
                <a:solidFill>
                  <a:schemeClr val="bg1">
                    <a:lumMod val="95000"/>
                  </a:schemeClr>
                </a:solidFill>
              </a:rPr>
              <a:t>Conceito</a:t>
            </a:r>
          </a:p>
        </p:txBody>
      </p: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B46C9C62-F69B-4334-8E2D-7E8C9E26FD6F}"/>
              </a:ext>
            </a:extLst>
          </p:cNvPr>
          <p:cNvSpPr txBox="1"/>
          <p:nvPr/>
        </p:nvSpPr>
        <p:spPr>
          <a:xfrm>
            <a:off x="4059030" y="6378083"/>
            <a:ext cx="2086433" cy="431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2000" b="1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pt-BR" sz="2205" dirty="0">
                <a:solidFill>
                  <a:schemeClr val="bg1">
                    <a:lumMod val="95000"/>
                  </a:schemeClr>
                </a:solidFill>
              </a:rPr>
              <a:t>Ferramentas</a:t>
            </a:r>
          </a:p>
        </p:txBody>
      </p: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81C4E93A-FDCD-49C0-9E62-4061F975E153}"/>
              </a:ext>
            </a:extLst>
          </p:cNvPr>
          <p:cNvSpPr txBox="1"/>
          <p:nvPr/>
        </p:nvSpPr>
        <p:spPr>
          <a:xfrm>
            <a:off x="7465306" y="6378082"/>
            <a:ext cx="2051363" cy="431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2000" b="1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pt-BR" sz="2205" dirty="0">
                <a:solidFill>
                  <a:schemeClr val="bg1">
                    <a:lumMod val="95000"/>
                  </a:schemeClr>
                </a:solidFill>
              </a:rPr>
              <a:t>Ferramentas</a:t>
            </a: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C767061D-6AEC-45EC-AA59-3F28843C7F29}"/>
              </a:ext>
            </a:extLst>
          </p:cNvPr>
          <p:cNvSpPr txBox="1"/>
          <p:nvPr/>
        </p:nvSpPr>
        <p:spPr>
          <a:xfrm>
            <a:off x="10387682" y="6378083"/>
            <a:ext cx="2162402" cy="431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2000" b="1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pt-BR" sz="2205" dirty="0">
                <a:solidFill>
                  <a:schemeClr val="bg1">
                    <a:lumMod val="95000"/>
                  </a:schemeClr>
                </a:solidFill>
              </a:rPr>
              <a:t>Ferramentas</a:t>
            </a:r>
          </a:p>
        </p:txBody>
      </p:sp>
      <p:sp>
        <p:nvSpPr>
          <p:cNvPr id="2" name="Espaço Reservado para Texto 3">
            <a:extLst>
              <a:ext uri="{FF2B5EF4-FFF2-40B4-BE49-F238E27FC236}">
                <a16:creationId xmlns:a16="http://schemas.microsoft.com/office/drawing/2014/main" id="{03ACE8B9-2C50-FE6A-BC75-E1D3EE00949D}"/>
              </a:ext>
            </a:extLst>
          </p:cNvPr>
          <p:cNvSpPr txBox="1">
            <a:spLocks/>
          </p:cNvSpPr>
          <p:nvPr/>
        </p:nvSpPr>
        <p:spPr>
          <a:xfrm>
            <a:off x="966845" y="207633"/>
            <a:ext cx="11553679" cy="764877"/>
          </a:xfrm>
          <a:prstGeom prst="rect">
            <a:avLst/>
          </a:prstGeom>
        </p:spPr>
        <p:txBody>
          <a:bodyPr anchor="ctr"/>
          <a:lstStyle>
            <a:lvl1pPr marL="252032" indent="-252032" algn="l" defTabSz="1008126" rtl="0" eaLnBrk="1" latinLnBrk="0" hangingPunct="1">
              <a:lnSpc>
                <a:spcPct val="90000"/>
              </a:lnSpc>
              <a:spcBef>
                <a:spcPts val="1103"/>
              </a:spcBef>
              <a:buFont typeface="Arial" panose="020B0604020202020204" pitchFamily="34" charset="0"/>
              <a:buChar char="•"/>
              <a:defRPr sz="30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6095" indent="-252032" algn="l" defTabSz="1008126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60158" indent="-252032" algn="l" defTabSz="1008126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4221" indent="-252032" algn="l" defTabSz="1008126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8284" indent="-252032" algn="l" defTabSz="1008126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2347" indent="-252032" algn="l" defTabSz="1008126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6410" indent="-252032" algn="l" defTabSz="1008126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80473" indent="-252032" algn="l" defTabSz="1008126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4536" indent="-252032" algn="l" defTabSz="1008126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pt-BR" b="1">
                <a:solidFill>
                  <a:schemeClr val="accent6"/>
                </a:solidFill>
                <a:latin typeface="+mj-lt"/>
              </a:rPr>
              <a:t>Visão geral da Trilha dos Requisitos</a:t>
            </a:r>
            <a:endParaRPr lang="pt-BR" b="1" dirty="0">
              <a:solidFill>
                <a:schemeClr val="accent6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39056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4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45" grpId="0"/>
      <p:bldP spid="50" grpId="0"/>
      <p:bldP spid="57" grpId="0"/>
      <p:bldP spid="113" grpId="0"/>
      <p:bldP spid="107" grpId="0" animBg="1"/>
      <p:bldP spid="110" grpId="0"/>
      <p:bldP spid="11" grpId="0" animBg="1"/>
      <p:bldP spid="111" grpId="0" animBg="1"/>
      <p:bldP spid="112" grpId="0" animBg="1"/>
      <p:bldP spid="114" grpId="0" animBg="1"/>
      <p:bldP spid="115" grpId="0"/>
      <p:bldP spid="37" grpId="0"/>
      <p:bldP spid="40" grpId="0"/>
      <p:bldP spid="44" grpId="0"/>
      <p:bldP spid="3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CaixaDeTexto 46">
            <a:extLst>
              <a:ext uri="{FF2B5EF4-FFF2-40B4-BE49-F238E27FC236}">
                <a16:creationId xmlns:a16="http://schemas.microsoft.com/office/drawing/2014/main" id="{ACD8E40F-E07C-15CA-AC87-D603A799F4A5}"/>
              </a:ext>
            </a:extLst>
          </p:cNvPr>
          <p:cNvSpPr txBox="1"/>
          <p:nvPr/>
        </p:nvSpPr>
        <p:spPr>
          <a:xfrm>
            <a:off x="10564900" y="6346633"/>
            <a:ext cx="2162402" cy="3978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2000" b="1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pt-BR" sz="1985" dirty="0"/>
              <a:t>Ferramentas</a:t>
            </a:r>
          </a:p>
        </p:txBody>
      </p: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4B85BCC4-F944-8F57-F1C0-47A2C1F4CD5F}"/>
              </a:ext>
            </a:extLst>
          </p:cNvPr>
          <p:cNvSpPr txBox="1"/>
          <p:nvPr/>
        </p:nvSpPr>
        <p:spPr>
          <a:xfrm>
            <a:off x="4236248" y="6346633"/>
            <a:ext cx="2086433" cy="3978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2000" b="1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pt-BR" sz="1985" dirty="0"/>
              <a:t>Ferramentas</a:t>
            </a:r>
          </a:p>
        </p:txBody>
      </p: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7170EF96-4F48-6207-B7EF-DCF271753C09}"/>
              </a:ext>
            </a:extLst>
          </p:cNvPr>
          <p:cNvSpPr txBox="1"/>
          <p:nvPr/>
        </p:nvSpPr>
        <p:spPr>
          <a:xfrm>
            <a:off x="7642524" y="6346633"/>
            <a:ext cx="2051363" cy="3978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2000" b="1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pt-BR" sz="1985" dirty="0"/>
              <a:t>Ferramentas</a:t>
            </a:r>
          </a:p>
        </p:txBody>
      </p:sp>
      <p:sp>
        <p:nvSpPr>
          <p:cNvPr id="36" name="Elipse 35">
            <a:extLst>
              <a:ext uri="{FF2B5EF4-FFF2-40B4-BE49-F238E27FC236}">
                <a16:creationId xmlns:a16="http://schemas.microsoft.com/office/drawing/2014/main" id="{C85B009B-FB4B-FBFD-209D-A25FA02CC47F}"/>
              </a:ext>
            </a:extLst>
          </p:cNvPr>
          <p:cNvSpPr/>
          <p:nvPr/>
        </p:nvSpPr>
        <p:spPr>
          <a:xfrm>
            <a:off x="3535802" y="3896103"/>
            <a:ext cx="3611216" cy="3236127"/>
          </a:xfrm>
          <a:prstGeom prst="ellipse">
            <a:avLst/>
          </a:prstGeom>
          <a:solidFill>
            <a:schemeClr val="accent3">
              <a:lumMod val="75000"/>
              <a:alpha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764" dirty="0"/>
              <a:t>Desenho  e entendimento de Processos e Modelos de Negócio </a:t>
            </a:r>
          </a:p>
        </p:txBody>
      </p:sp>
      <p:sp>
        <p:nvSpPr>
          <p:cNvPr id="38" name="Elipse 37">
            <a:extLst>
              <a:ext uri="{FF2B5EF4-FFF2-40B4-BE49-F238E27FC236}">
                <a16:creationId xmlns:a16="http://schemas.microsoft.com/office/drawing/2014/main" id="{8A184603-75D7-7AD8-023E-4B4301656EA2}"/>
              </a:ext>
            </a:extLst>
          </p:cNvPr>
          <p:cNvSpPr/>
          <p:nvPr/>
        </p:nvSpPr>
        <p:spPr>
          <a:xfrm>
            <a:off x="6922498" y="3896101"/>
            <a:ext cx="3437387" cy="3241075"/>
          </a:xfrm>
          <a:prstGeom prst="ellipse">
            <a:avLst/>
          </a:prstGeom>
          <a:solidFill>
            <a:schemeClr val="accent6">
              <a:lumMod val="50000"/>
              <a:alpha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764" dirty="0"/>
              <a:t>Desenho  e entendimento técnico da atividade </a:t>
            </a:r>
          </a:p>
        </p:txBody>
      </p:sp>
      <p:sp>
        <p:nvSpPr>
          <p:cNvPr id="41" name="Elipse 40">
            <a:extLst>
              <a:ext uri="{FF2B5EF4-FFF2-40B4-BE49-F238E27FC236}">
                <a16:creationId xmlns:a16="http://schemas.microsoft.com/office/drawing/2014/main" id="{C0727E17-3862-24C6-EA45-394E2A4C43D4}"/>
              </a:ext>
            </a:extLst>
          </p:cNvPr>
          <p:cNvSpPr/>
          <p:nvPr/>
        </p:nvSpPr>
        <p:spPr>
          <a:xfrm>
            <a:off x="9867059" y="3901049"/>
            <a:ext cx="3437387" cy="3236127"/>
          </a:xfrm>
          <a:prstGeom prst="ellipse">
            <a:avLst/>
          </a:prstGeom>
          <a:solidFill>
            <a:srgbClr val="7030A0">
              <a:alpha val="9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764" dirty="0"/>
              <a:t>Desenvolvimento da solução</a:t>
            </a: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4294967295"/>
          </p:nvPr>
        </p:nvSpPr>
        <p:spPr>
          <a:xfrm>
            <a:off x="13027163" y="7014537"/>
            <a:ext cx="630105" cy="213536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B66251D2-9488-44CD-87B4-F793A73C4A01}" type="slidenum">
              <a:rPr lang="pt-BR" sz="1764"/>
              <a:pPr>
                <a:defRPr/>
              </a:pPr>
              <a:t>6</a:t>
            </a:fld>
            <a:endParaRPr lang="pt-BR" sz="551" dirty="0"/>
          </a:p>
        </p:txBody>
      </p:sp>
      <p:pic>
        <p:nvPicPr>
          <p:cNvPr id="39" name="Picture 4" descr="Resultado de imagem para milestone icon">
            <a:extLst>
              <a:ext uri="{FF2B5EF4-FFF2-40B4-BE49-F238E27FC236}">
                <a16:creationId xmlns:a16="http://schemas.microsoft.com/office/drawing/2014/main" id="{DA000BE0-59D3-4FE6-B4A5-E9F9B95C33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9884" y="2045305"/>
            <a:ext cx="575970" cy="575970"/>
          </a:xfrm>
          <a:prstGeom prst="rect">
            <a:avLst/>
          </a:prstGeom>
          <a:noFill/>
        </p:spPr>
      </p:pic>
      <p:pic>
        <p:nvPicPr>
          <p:cNvPr id="43" name="Picture 4" descr="Resultado de imagem para milestone icon">
            <a:extLst>
              <a:ext uri="{FF2B5EF4-FFF2-40B4-BE49-F238E27FC236}">
                <a16:creationId xmlns:a16="http://schemas.microsoft.com/office/drawing/2014/main" id="{D391F2E7-310C-4677-92F8-32BD026EEF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9302" y="2037567"/>
            <a:ext cx="575970" cy="575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Espaço Reservado para Texto 1">
            <a:extLst>
              <a:ext uri="{FF2B5EF4-FFF2-40B4-BE49-F238E27FC236}">
                <a16:creationId xmlns:a16="http://schemas.microsoft.com/office/drawing/2014/main" id="{469F0356-4C45-4395-A11A-6C5EDEA548C4}"/>
              </a:ext>
            </a:extLst>
          </p:cNvPr>
          <p:cNvSpPr txBox="1">
            <a:spLocks/>
          </p:cNvSpPr>
          <p:nvPr/>
        </p:nvSpPr>
        <p:spPr>
          <a:xfrm>
            <a:off x="2021079" y="1259099"/>
            <a:ext cx="2291947" cy="719041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rgbClr val="32B9CD"/>
              </a:buClr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Exo 2" pitchFamily="50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rgbClr val="32B9CD"/>
              </a:buClr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Exo 2" pitchFamily="50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rgbClr val="32B9CD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Exo 2" pitchFamily="50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rgbClr val="32B9CD"/>
              </a:buClr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Exo 2" pitchFamily="50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rgbClr val="32B9CD"/>
              </a:buClr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Exo 2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pt-BR" sz="1400" b="1" dirty="0">
                <a:solidFill>
                  <a:schemeClr val="tx2"/>
                </a:solidFill>
              </a:rPr>
              <a:t>“Eu preciso de algo para resolver um problema”</a:t>
            </a:r>
          </a:p>
        </p:txBody>
      </p:sp>
      <p:sp>
        <p:nvSpPr>
          <p:cNvPr id="34" name="Espaço Reservado para Texto 1">
            <a:extLst>
              <a:ext uri="{FF2B5EF4-FFF2-40B4-BE49-F238E27FC236}">
                <a16:creationId xmlns:a16="http://schemas.microsoft.com/office/drawing/2014/main" id="{C4138D5D-680A-48BE-AF89-DFCC6B1F37DD}"/>
              </a:ext>
            </a:extLst>
          </p:cNvPr>
          <p:cNvSpPr txBox="1">
            <a:spLocks/>
          </p:cNvSpPr>
          <p:nvPr/>
        </p:nvSpPr>
        <p:spPr>
          <a:xfrm>
            <a:off x="3678482" y="2731560"/>
            <a:ext cx="2147798" cy="388666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rgbClr val="32B9CD"/>
              </a:buClr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Exo 2" pitchFamily="50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rgbClr val="32B9CD"/>
              </a:buClr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Exo 2" pitchFamily="50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rgbClr val="32B9CD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Exo 2" pitchFamily="50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rgbClr val="32B9CD"/>
              </a:buClr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Exo 2" pitchFamily="50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rgbClr val="32B9CD"/>
              </a:buClr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Exo 2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pt-BR" sz="1400" b="1" dirty="0">
                <a:solidFill>
                  <a:schemeClr val="accent3">
                    <a:lumMod val="75000"/>
                  </a:schemeClr>
                </a:solidFill>
              </a:rPr>
              <a:t>Analista - PO - Gerente </a:t>
            </a:r>
          </a:p>
        </p:txBody>
      </p:sp>
      <p:pic>
        <p:nvPicPr>
          <p:cNvPr id="1026" name="Picture 2" descr="Sala de reuniões">
            <a:extLst>
              <a:ext uri="{FF2B5EF4-FFF2-40B4-BE49-F238E27FC236}">
                <a16:creationId xmlns:a16="http://schemas.microsoft.com/office/drawing/2014/main" id="{F3FF2BDD-DEE3-4E2E-9384-16C3DB53D6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auto">
          <a:xfrm>
            <a:off x="8252779" y="1901684"/>
            <a:ext cx="1053129" cy="1053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Espaço Reservado para Texto 1">
            <a:extLst>
              <a:ext uri="{FF2B5EF4-FFF2-40B4-BE49-F238E27FC236}">
                <a16:creationId xmlns:a16="http://schemas.microsoft.com/office/drawing/2014/main" id="{B1A2CE7B-B6F9-44AD-A13B-405A557DC8FB}"/>
              </a:ext>
            </a:extLst>
          </p:cNvPr>
          <p:cNvSpPr txBox="1">
            <a:spLocks/>
          </p:cNvSpPr>
          <p:nvPr/>
        </p:nvSpPr>
        <p:spPr>
          <a:xfrm>
            <a:off x="5874750" y="1366496"/>
            <a:ext cx="1404223" cy="72659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rgbClr val="32B9CD"/>
              </a:buClr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Exo 2" pitchFamily="50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rgbClr val="32B9CD"/>
              </a:buClr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Exo 2" pitchFamily="50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rgbClr val="32B9CD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Exo 2" pitchFamily="50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rgbClr val="32B9CD"/>
              </a:buClr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Exo 2" pitchFamily="50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rgbClr val="32B9CD"/>
              </a:buClr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Exo 2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pt-BR" sz="1400" b="1" dirty="0">
                <a:solidFill>
                  <a:schemeClr val="accent3">
                    <a:lumMod val="75000"/>
                  </a:schemeClr>
                </a:solidFill>
              </a:rPr>
              <a:t>Demanda vira Requisito </a:t>
            </a:r>
          </a:p>
        </p:txBody>
      </p:sp>
      <p:cxnSp>
        <p:nvCxnSpPr>
          <p:cNvPr id="49" name="Conector de Seta Reta 48">
            <a:extLst>
              <a:ext uri="{FF2B5EF4-FFF2-40B4-BE49-F238E27FC236}">
                <a16:creationId xmlns:a16="http://schemas.microsoft.com/office/drawing/2014/main" id="{5CF3F305-9DD4-40E7-A8A4-5E7E49B72611}"/>
              </a:ext>
            </a:extLst>
          </p:cNvPr>
          <p:cNvCxnSpPr>
            <a:cxnSpLocks/>
          </p:cNvCxnSpPr>
          <p:nvPr/>
        </p:nvCxnSpPr>
        <p:spPr>
          <a:xfrm>
            <a:off x="6743685" y="2535267"/>
            <a:ext cx="1485392" cy="0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Espaço Reservado para Texto 1">
            <a:extLst>
              <a:ext uri="{FF2B5EF4-FFF2-40B4-BE49-F238E27FC236}">
                <a16:creationId xmlns:a16="http://schemas.microsoft.com/office/drawing/2014/main" id="{27F11B6E-DEBD-4C2F-86FA-4FD24C83DB8F}"/>
              </a:ext>
            </a:extLst>
          </p:cNvPr>
          <p:cNvSpPr txBox="1">
            <a:spLocks/>
          </p:cNvSpPr>
          <p:nvPr/>
        </p:nvSpPr>
        <p:spPr>
          <a:xfrm>
            <a:off x="6974530" y="2094727"/>
            <a:ext cx="1077244" cy="21996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rgbClr val="32B9CD"/>
              </a:buClr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Exo 2" pitchFamily="50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rgbClr val="32B9CD"/>
              </a:buClr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Exo 2" pitchFamily="50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rgbClr val="32B9CD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Exo 2" pitchFamily="50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rgbClr val="32B9CD"/>
              </a:buClr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Exo 2" pitchFamily="50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rgbClr val="32B9CD"/>
              </a:buClr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Exo 2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pt-BR" sz="1400" b="1" dirty="0">
                <a:solidFill>
                  <a:schemeClr val="accent3">
                    <a:lumMod val="75000"/>
                  </a:schemeClr>
                </a:solidFill>
              </a:rPr>
              <a:t>Requisitos </a:t>
            </a:r>
          </a:p>
        </p:txBody>
      </p:sp>
      <p:cxnSp>
        <p:nvCxnSpPr>
          <p:cNvPr id="55" name="Conector de Seta Reta 54">
            <a:extLst>
              <a:ext uri="{FF2B5EF4-FFF2-40B4-BE49-F238E27FC236}">
                <a16:creationId xmlns:a16="http://schemas.microsoft.com/office/drawing/2014/main" id="{A08A594F-D6E2-437A-B520-8D229D4B3FC3}"/>
              </a:ext>
            </a:extLst>
          </p:cNvPr>
          <p:cNvCxnSpPr>
            <a:cxnSpLocks/>
          </p:cNvCxnSpPr>
          <p:nvPr/>
        </p:nvCxnSpPr>
        <p:spPr>
          <a:xfrm>
            <a:off x="10920597" y="2497822"/>
            <a:ext cx="1163356" cy="18723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Espaço Reservado para Texto 1">
            <a:extLst>
              <a:ext uri="{FF2B5EF4-FFF2-40B4-BE49-F238E27FC236}">
                <a16:creationId xmlns:a16="http://schemas.microsoft.com/office/drawing/2014/main" id="{24A2168D-057B-4F98-A5F0-420E5163584B}"/>
              </a:ext>
            </a:extLst>
          </p:cNvPr>
          <p:cNvSpPr txBox="1">
            <a:spLocks/>
          </p:cNvSpPr>
          <p:nvPr/>
        </p:nvSpPr>
        <p:spPr>
          <a:xfrm>
            <a:off x="11261625" y="2058295"/>
            <a:ext cx="575970" cy="275244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rgbClr val="32B9CD"/>
              </a:buClr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Exo 2" pitchFamily="50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rgbClr val="32B9CD"/>
              </a:buClr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Exo 2" pitchFamily="50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rgbClr val="32B9CD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Exo 2" pitchFamily="50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rgbClr val="32B9CD"/>
              </a:buClr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Exo 2" pitchFamily="50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rgbClr val="32B9CD"/>
              </a:buClr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Exo 2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50000"/>
              </a:lnSpc>
              <a:buNone/>
            </a:pPr>
            <a:r>
              <a:rPr lang="pt-BR" sz="1400" b="1" dirty="0" err="1">
                <a:solidFill>
                  <a:schemeClr val="accent1">
                    <a:lumMod val="75000"/>
                  </a:schemeClr>
                </a:solidFill>
              </a:rPr>
              <a:t>Task</a:t>
            </a:r>
            <a:endParaRPr lang="pt-BR" sz="1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8" name="Espaço Reservado para Texto 1">
            <a:extLst>
              <a:ext uri="{FF2B5EF4-FFF2-40B4-BE49-F238E27FC236}">
                <a16:creationId xmlns:a16="http://schemas.microsoft.com/office/drawing/2014/main" id="{248E2C41-0606-41B6-8574-191CA9849F91}"/>
              </a:ext>
            </a:extLst>
          </p:cNvPr>
          <p:cNvSpPr txBox="1">
            <a:spLocks/>
          </p:cNvSpPr>
          <p:nvPr/>
        </p:nvSpPr>
        <p:spPr>
          <a:xfrm>
            <a:off x="321717" y="2626565"/>
            <a:ext cx="1736884" cy="35075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rgbClr val="32B9CD"/>
              </a:buClr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Exo 2" pitchFamily="50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rgbClr val="32B9CD"/>
              </a:buClr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Exo 2" pitchFamily="50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rgbClr val="32B9CD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Exo 2" pitchFamily="50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rgbClr val="32B9CD"/>
              </a:buClr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Exo 2" pitchFamily="50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rgbClr val="32B9CD"/>
              </a:buClr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Exo 2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pt-BR" sz="1400" b="1" dirty="0">
                <a:solidFill>
                  <a:schemeClr val="accent1">
                    <a:lumMod val="75000"/>
                  </a:schemeClr>
                </a:solidFill>
              </a:rPr>
              <a:t>Solicitante - Cliente </a:t>
            </a:r>
          </a:p>
        </p:txBody>
      </p:sp>
      <p:cxnSp>
        <p:nvCxnSpPr>
          <p:cNvPr id="103" name="Conector de Seta Reta 102">
            <a:extLst>
              <a:ext uri="{FF2B5EF4-FFF2-40B4-BE49-F238E27FC236}">
                <a16:creationId xmlns:a16="http://schemas.microsoft.com/office/drawing/2014/main" id="{6763D255-F9B8-43CC-841B-A21FDF4068CA}"/>
              </a:ext>
            </a:extLst>
          </p:cNvPr>
          <p:cNvCxnSpPr>
            <a:cxnSpLocks/>
          </p:cNvCxnSpPr>
          <p:nvPr/>
        </p:nvCxnSpPr>
        <p:spPr>
          <a:xfrm>
            <a:off x="1619770" y="2538818"/>
            <a:ext cx="970196" cy="5711"/>
          </a:xfrm>
          <a:prstGeom prst="straightConnector1">
            <a:avLst/>
          </a:prstGeom>
          <a:ln w="38100">
            <a:solidFill>
              <a:schemeClr val="tx2"/>
            </a:solidFill>
            <a:prstDash val="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3" name="Espaço Reservado para Texto 1">
            <a:extLst>
              <a:ext uri="{FF2B5EF4-FFF2-40B4-BE49-F238E27FC236}">
                <a16:creationId xmlns:a16="http://schemas.microsoft.com/office/drawing/2014/main" id="{BBC43729-D6FE-4971-B1FD-7FBD196A2977}"/>
              </a:ext>
            </a:extLst>
          </p:cNvPr>
          <p:cNvSpPr txBox="1">
            <a:spLocks/>
          </p:cNvSpPr>
          <p:nvPr/>
        </p:nvSpPr>
        <p:spPr>
          <a:xfrm>
            <a:off x="11450736" y="1718248"/>
            <a:ext cx="1763622" cy="388666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rgbClr val="32B9CD"/>
              </a:buClr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Exo 2" pitchFamily="50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rgbClr val="32B9CD"/>
              </a:buClr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Exo 2" pitchFamily="50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rgbClr val="32B9CD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Exo 2" pitchFamily="50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rgbClr val="32B9CD"/>
              </a:buClr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Exo 2" pitchFamily="50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rgbClr val="32B9CD"/>
              </a:buClr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Exo 2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pt-BR" sz="1400" b="1" dirty="0">
                <a:solidFill>
                  <a:schemeClr val="accent1">
                    <a:lumMod val="75000"/>
                  </a:schemeClr>
                </a:solidFill>
              </a:rPr>
              <a:t>Dev. executa a </a:t>
            </a:r>
            <a:r>
              <a:rPr lang="pt-BR" sz="1400" b="1" dirty="0" err="1">
                <a:solidFill>
                  <a:schemeClr val="accent1">
                    <a:lumMod val="75000"/>
                  </a:schemeClr>
                </a:solidFill>
              </a:rPr>
              <a:t>Task</a:t>
            </a:r>
            <a:endParaRPr lang="pt-BR" sz="1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72" name="Picture 2" descr="Cabeça com engrenagens">
            <a:extLst>
              <a:ext uri="{FF2B5EF4-FFF2-40B4-BE49-F238E27FC236}">
                <a16:creationId xmlns:a16="http://schemas.microsoft.com/office/drawing/2014/main" id="{47E4F890-83B4-4C0D-8FDA-1B0C79008B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 bwMode="auto">
          <a:xfrm>
            <a:off x="12176754" y="2154091"/>
            <a:ext cx="548315" cy="548315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3" name="Conector de Seta Reta 72">
            <a:extLst>
              <a:ext uri="{FF2B5EF4-FFF2-40B4-BE49-F238E27FC236}">
                <a16:creationId xmlns:a16="http://schemas.microsoft.com/office/drawing/2014/main" id="{23178F60-D7E7-4605-B390-041636348B6B}"/>
              </a:ext>
            </a:extLst>
          </p:cNvPr>
          <p:cNvCxnSpPr>
            <a:cxnSpLocks/>
          </p:cNvCxnSpPr>
          <p:nvPr/>
        </p:nvCxnSpPr>
        <p:spPr>
          <a:xfrm>
            <a:off x="4917845" y="2531629"/>
            <a:ext cx="1227597" cy="0"/>
          </a:xfrm>
          <a:prstGeom prst="straightConnector1">
            <a:avLst/>
          </a:prstGeom>
          <a:ln w="38100">
            <a:solidFill>
              <a:schemeClr val="accent3">
                <a:lumMod val="60000"/>
                <a:lumOff val="4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4" name="Picture 4" descr="Resultado de imagem para milestone icon">
            <a:extLst>
              <a:ext uri="{FF2B5EF4-FFF2-40B4-BE49-F238E27FC236}">
                <a16:creationId xmlns:a16="http://schemas.microsoft.com/office/drawing/2014/main" id="{DDB39056-BE42-42B5-AD80-741512C3B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7915" y="2021123"/>
            <a:ext cx="575970" cy="575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8" name="Conector de Seta Reta 87">
            <a:extLst>
              <a:ext uri="{FF2B5EF4-FFF2-40B4-BE49-F238E27FC236}">
                <a16:creationId xmlns:a16="http://schemas.microsoft.com/office/drawing/2014/main" id="{2926EE84-FB12-4F8B-BA37-3FD0EF6C6410}"/>
              </a:ext>
            </a:extLst>
          </p:cNvPr>
          <p:cNvCxnSpPr>
            <a:cxnSpLocks/>
          </p:cNvCxnSpPr>
          <p:nvPr/>
        </p:nvCxnSpPr>
        <p:spPr>
          <a:xfrm flipV="1">
            <a:off x="3200118" y="2538123"/>
            <a:ext cx="1217223" cy="30082"/>
          </a:xfrm>
          <a:prstGeom prst="straightConnector1">
            <a:avLst/>
          </a:prstGeom>
          <a:ln w="38100">
            <a:solidFill>
              <a:schemeClr val="tx2"/>
            </a:solidFill>
            <a:prstDash val="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Conector de Seta Reta 88">
            <a:extLst>
              <a:ext uri="{FF2B5EF4-FFF2-40B4-BE49-F238E27FC236}">
                <a16:creationId xmlns:a16="http://schemas.microsoft.com/office/drawing/2014/main" id="{032BC130-8180-4B25-9A17-2529C40458CD}"/>
              </a:ext>
            </a:extLst>
          </p:cNvPr>
          <p:cNvCxnSpPr>
            <a:cxnSpLocks/>
          </p:cNvCxnSpPr>
          <p:nvPr/>
        </p:nvCxnSpPr>
        <p:spPr>
          <a:xfrm>
            <a:off x="9396227" y="2516544"/>
            <a:ext cx="865149" cy="18723"/>
          </a:xfrm>
          <a:prstGeom prst="straightConnector1">
            <a:avLst/>
          </a:prstGeom>
          <a:ln w="38100">
            <a:solidFill>
              <a:schemeClr val="accent6">
                <a:lumMod val="40000"/>
                <a:lumOff val="6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7" name="Espaço Reservado para Texto 1">
            <a:extLst>
              <a:ext uri="{FF2B5EF4-FFF2-40B4-BE49-F238E27FC236}">
                <a16:creationId xmlns:a16="http://schemas.microsoft.com/office/drawing/2014/main" id="{30B1F821-1920-4A7B-B6E3-72AEB2823B8C}"/>
              </a:ext>
            </a:extLst>
          </p:cNvPr>
          <p:cNvSpPr txBox="1">
            <a:spLocks/>
          </p:cNvSpPr>
          <p:nvPr/>
        </p:nvSpPr>
        <p:spPr>
          <a:xfrm>
            <a:off x="9902280" y="1369484"/>
            <a:ext cx="1404223" cy="726592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rgbClr val="32B9CD"/>
              </a:buClr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Exo 2" pitchFamily="50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rgbClr val="32B9CD"/>
              </a:buClr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Exo 2" pitchFamily="50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rgbClr val="32B9CD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Exo 2" pitchFamily="50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rgbClr val="32B9CD"/>
              </a:buClr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Exo 2" pitchFamily="50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rgbClr val="32B9CD"/>
              </a:buClr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Exo 2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pt-BR" sz="1400" b="1" dirty="0">
                <a:solidFill>
                  <a:schemeClr val="accent6">
                    <a:lumMod val="50000"/>
                  </a:schemeClr>
                </a:solidFill>
              </a:rPr>
              <a:t>Requisito  vira </a:t>
            </a:r>
            <a:r>
              <a:rPr lang="pt-BR" sz="1400" b="1" dirty="0" err="1">
                <a:solidFill>
                  <a:schemeClr val="accent6">
                    <a:lumMod val="50000"/>
                  </a:schemeClr>
                </a:solidFill>
              </a:rPr>
              <a:t>Tasks</a:t>
            </a:r>
            <a:endParaRPr lang="pt-BR" sz="14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108" name="Picture 2" descr="Resultado de imagem para inspector icon">
            <a:extLst>
              <a:ext uri="{FF2B5EF4-FFF2-40B4-BE49-F238E27FC236}">
                <a16:creationId xmlns:a16="http://schemas.microsoft.com/office/drawing/2014/main" id="{4FEEF802-3BFA-497E-A2CA-11EA658609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7340" y="1975835"/>
            <a:ext cx="763588" cy="763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" name="Picture 2" descr="Pessoa confusa">
            <a:extLst>
              <a:ext uri="{FF2B5EF4-FFF2-40B4-BE49-F238E27FC236}">
                <a16:creationId xmlns:a16="http://schemas.microsoft.com/office/drawing/2014/main" id="{51FA33D9-AB0F-489E-9945-A6AA22F998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 bwMode="auto">
          <a:xfrm>
            <a:off x="655221" y="1938818"/>
            <a:ext cx="763588" cy="763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0" name="Espaço Reservado para Texto 1">
            <a:extLst>
              <a:ext uri="{FF2B5EF4-FFF2-40B4-BE49-F238E27FC236}">
                <a16:creationId xmlns:a16="http://schemas.microsoft.com/office/drawing/2014/main" id="{768E74F2-24E5-4F63-8DAD-4CB3CE18BB83}"/>
              </a:ext>
            </a:extLst>
          </p:cNvPr>
          <p:cNvSpPr txBox="1">
            <a:spLocks/>
          </p:cNvSpPr>
          <p:nvPr/>
        </p:nvSpPr>
        <p:spPr>
          <a:xfrm>
            <a:off x="7828828" y="2725089"/>
            <a:ext cx="2432547" cy="75250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rgbClr val="32B9CD"/>
              </a:buClr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Exo 2" pitchFamily="50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rgbClr val="32B9CD"/>
              </a:buClr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Exo 2" pitchFamily="50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rgbClr val="32B9CD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Exo 2" pitchFamily="50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rgbClr val="32B9CD"/>
              </a:buClr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Exo 2" pitchFamily="50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rgbClr val="32B9CD"/>
              </a:buClr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Exo 2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pt-BR" sz="1400" b="1" dirty="0">
                <a:solidFill>
                  <a:schemeClr val="accent6">
                    <a:lumMod val="50000"/>
                  </a:schemeClr>
                </a:solidFill>
              </a:rPr>
              <a:t>PO –  Scrum Master – Tech Lead - </a:t>
            </a:r>
            <a:r>
              <a:rPr lang="pt-BR" sz="1400" b="1" dirty="0" err="1">
                <a:solidFill>
                  <a:schemeClr val="accent6">
                    <a:lumMod val="50000"/>
                  </a:schemeClr>
                </a:solidFill>
              </a:rPr>
              <a:t>Dev</a:t>
            </a:r>
            <a:r>
              <a:rPr lang="pt-BR" sz="1400" b="1" dirty="0">
                <a:solidFill>
                  <a:schemeClr val="accent6">
                    <a:lumMod val="50000"/>
                  </a:schemeClr>
                </a:solidFill>
              </a:rPr>
              <a:t> - Arquiteto</a:t>
            </a:r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93B7B673-1FCD-4CCB-A6B0-1703441C7EBC}"/>
              </a:ext>
            </a:extLst>
          </p:cNvPr>
          <p:cNvSpPr/>
          <p:nvPr/>
        </p:nvSpPr>
        <p:spPr>
          <a:xfrm>
            <a:off x="455767" y="3944208"/>
            <a:ext cx="3437388" cy="3187256"/>
          </a:xfrm>
          <a:prstGeom prst="ellipse">
            <a:avLst/>
          </a:prstGeom>
          <a:solidFill>
            <a:schemeClr val="accent5">
              <a:lumMod val="50000"/>
              <a:alpha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764" b="1" dirty="0">
                <a:solidFill>
                  <a:schemeClr val="bg1"/>
                </a:solidFill>
              </a:rPr>
              <a:t>Contextualização do Sistema , Lean </a:t>
            </a:r>
            <a:r>
              <a:rPr lang="pt-BR" sz="1764" b="1" dirty="0" err="1">
                <a:solidFill>
                  <a:schemeClr val="bg1"/>
                </a:solidFill>
              </a:rPr>
              <a:t>Ux</a:t>
            </a:r>
            <a:r>
              <a:rPr lang="pt-BR" sz="1764" b="1" dirty="0">
                <a:solidFill>
                  <a:schemeClr val="bg1"/>
                </a:solidFill>
              </a:rPr>
              <a:t> </a:t>
            </a:r>
            <a:r>
              <a:rPr lang="pt-BR" sz="1764" b="1" dirty="0" err="1">
                <a:solidFill>
                  <a:schemeClr val="bg1"/>
                </a:solidFill>
              </a:rPr>
              <a:t>Canvas</a:t>
            </a:r>
            <a:r>
              <a:rPr lang="pt-BR" sz="1764" b="1" dirty="0">
                <a:solidFill>
                  <a:schemeClr val="bg1"/>
                </a:solidFill>
              </a:rPr>
              <a:t>, </a:t>
            </a:r>
            <a:r>
              <a:rPr lang="pt-BR" sz="1764" b="1" dirty="0" err="1">
                <a:solidFill>
                  <a:schemeClr val="bg1"/>
                </a:solidFill>
              </a:rPr>
              <a:t>User</a:t>
            </a:r>
            <a:r>
              <a:rPr lang="pt-BR" sz="1764" b="1" dirty="0">
                <a:solidFill>
                  <a:schemeClr val="bg1"/>
                </a:solidFill>
              </a:rPr>
              <a:t> Stories, PBL v1 </a:t>
            </a:r>
          </a:p>
          <a:p>
            <a:pPr algn="ctr"/>
            <a:r>
              <a:rPr lang="pt-BR" sz="1764" i="1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111" name="Elipse 110">
            <a:extLst>
              <a:ext uri="{FF2B5EF4-FFF2-40B4-BE49-F238E27FC236}">
                <a16:creationId xmlns:a16="http://schemas.microsoft.com/office/drawing/2014/main" id="{E86071C7-F553-4A0B-8F0C-71F8EAF09EAC}"/>
              </a:ext>
            </a:extLst>
          </p:cNvPr>
          <p:cNvSpPr/>
          <p:nvPr/>
        </p:nvSpPr>
        <p:spPr>
          <a:xfrm>
            <a:off x="3535802" y="3896103"/>
            <a:ext cx="3611216" cy="3236127"/>
          </a:xfrm>
          <a:prstGeom prst="ellipse">
            <a:avLst/>
          </a:prstGeom>
          <a:solidFill>
            <a:schemeClr val="accent3">
              <a:lumMod val="75000"/>
              <a:alpha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764" b="1" dirty="0">
                <a:solidFill>
                  <a:schemeClr val="bg1"/>
                </a:solidFill>
              </a:rPr>
              <a:t>DER, Protótipo de Telas, Fluxos, Diagramas UML de Comportamento</a:t>
            </a:r>
          </a:p>
        </p:txBody>
      </p:sp>
      <p:sp>
        <p:nvSpPr>
          <p:cNvPr id="112" name="Elipse 111">
            <a:extLst>
              <a:ext uri="{FF2B5EF4-FFF2-40B4-BE49-F238E27FC236}">
                <a16:creationId xmlns:a16="http://schemas.microsoft.com/office/drawing/2014/main" id="{1F914C1C-0C79-4EB5-A2C3-9DDDC619A1B5}"/>
              </a:ext>
            </a:extLst>
          </p:cNvPr>
          <p:cNvSpPr/>
          <p:nvPr/>
        </p:nvSpPr>
        <p:spPr>
          <a:xfrm>
            <a:off x="6922498" y="3896101"/>
            <a:ext cx="3437387" cy="3241075"/>
          </a:xfrm>
          <a:prstGeom prst="ellipse">
            <a:avLst/>
          </a:prstGeom>
          <a:solidFill>
            <a:schemeClr val="accent6">
              <a:lumMod val="50000"/>
              <a:alpha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764" b="1" dirty="0">
                <a:solidFill>
                  <a:schemeClr val="bg1"/>
                </a:solidFill>
              </a:rPr>
              <a:t>Arquitetura da Aplicação, Diagramas UML Estruturais</a:t>
            </a:r>
          </a:p>
        </p:txBody>
      </p:sp>
      <p:sp>
        <p:nvSpPr>
          <p:cNvPr id="114" name="Elipse 113">
            <a:extLst>
              <a:ext uri="{FF2B5EF4-FFF2-40B4-BE49-F238E27FC236}">
                <a16:creationId xmlns:a16="http://schemas.microsoft.com/office/drawing/2014/main" id="{E1E4D6D4-04FC-412C-85A5-F29FC4BB83E4}"/>
              </a:ext>
            </a:extLst>
          </p:cNvPr>
          <p:cNvSpPr/>
          <p:nvPr/>
        </p:nvSpPr>
        <p:spPr>
          <a:xfrm>
            <a:off x="9867059" y="3901049"/>
            <a:ext cx="3437387" cy="3236127"/>
          </a:xfrm>
          <a:prstGeom prst="ellipse">
            <a:avLst/>
          </a:prstGeom>
          <a:solidFill>
            <a:srgbClr val="7030A0">
              <a:alpha val="9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764" b="1" dirty="0"/>
              <a:t>Java, Python, SQL Server, Jenkins, Azure, AWS</a:t>
            </a:r>
          </a:p>
        </p:txBody>
      </p:sp>
      <p:sp>
        <p:nvSpPr>
          <p:cNvPr id="115" name="Espaço Reservado para Texto 1">
            <a:extLst>
              <a:ext uri="{FF2B5EF4-FFF2-40B4-BE49-F238E27FC236}">
                <a16:creationId xmlns:a16="http://schemas.microsoft.com/office/drawing/2014/main" id="{4DCA4BE4-2591-484F-AF14-A02FFF74A8C9}"/>
              </a:ext>
            </a:extLst>
          </p:cNvPr>
          <p:cNvSpPr txBox="1">
            <a:spLocks/>
          </p:cNvSpPr>
          <p:nvPr/>
        </p:nvSpPr>
        <p:spPr>
          <a:xfrm>
            <a:off x="3193269" y="2118518"/>
            <a:ext cx="1054210" cy="38866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rgbClr val="32B9CD"/>
              </a:buClr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Exo 2" pitchFamily="50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rgbClr val="32B9CD"/>
              </a:buClr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Exo 2" pitchFamily="50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rgbClr val="32B9CD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Exo 2" pitchFamily="50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rgbClr val="32B9CD"/>
              </a:buClr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Exo 2" pitchFamily="50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rgbClr val="32B9CD"/>
              </a:buClr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Exo 2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pt-BR" sz="1400" b="1" dirty="0">
                <a:solidFill>
                  <a:schemeClr val="tx2"/>
                </a:solidFill>
              </a:rPr>
              <a:t>Demanda</a:t>
            </a:r>
          </a:p>
        </p:txBody>
      </p:sp>
      <p:sp>
        <p:nvSpPr>
          <p:cNvPr id="116" name="Espaço Reservado para Texto 1">
            <a:extLst>
              <a:ext uri="{FF2B5EF4-FFF2-40B4-BE49-F238E27FC236}">
                <a16:creationId xmlns:a16="http://schemas.microsoft.com/office/drawing/2014/main" id="{20D5FE22-1319-48BA-92EE-4324F066F406}"/>
              </a:ext>
            </a:extLst>
          </p:cNvPr>
          <p:cNvSpPr txBox="1">
            <a:spLocks/>
          </p:cNvSpPr>
          <p:nvPr/>
        </p:nvSpPr>
        <p:spPr>
          <a:xfrm>
            <a:off x="1604063" y="2039337"/>
            <a:ext cx="1054210" cy="38866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rgbClr val="32B9CD"/>
              </a:buClr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Exo 2" pitchFamily="50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rgbClr val="32B9CD"/>
              </a:buClr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Exo 2" pitchFamily="50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rgbClr val="32B9CD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Exo 2" pitchFamily="50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rgbClr val="32B9CD"/>
              </a:buClr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Exo 2" pitchFamily="50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rgbClr val="32B9CD"/>
              </a:buClr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Exo 2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pt-BR" sz="1400" b="1" dirty="0">
                <a:solidFill>
                  <a:schemeClr val="tx2"/>
                </a:solidFill>
              </a:rPr>
              <a:t>Desejo</a:t>
            </a:r>
          </a:p>
        </p:txBody>
      </p:sp>
      <p:sp>
        <p:nvSpPr>
          <p:cNvPr id="48" name="Elipse 47">
            <a:extLst>
              <a:ext uri="{FF2B5EF4-FFF2-40B4-BE49-F238E27FC236}">
                <a16:creationId xmlns:a16="http://schemas.microsoft.com/office/drawing/2014/main" id="{A3AF278A-CA62-746B-5B6F-5831583E0504}"/>
              </a:ext>
            </a:extLst>
          </p:cNvPr>
          <p:cNvSpPr/>
          <p:nvPr/>
        </p:nvSpPr>
        <p:spPr>
          <a:xfrm>
            <a:off x="2178721" y="6483836"/>
            <a:ext cx="3586843" cy="949284"/>
          </a:xfrm>
          <a:prstGeom prst="ellipse">
            <a:avLst/>
          </a:prstGeom>
          <a:solidFill>
            <a:schemeClr val="accent1">
              <a:alpha val="74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13" b="1" dirty="0">
                <a:solidFill>
                  <a:schemeClr val="bg1"/>
                </a:solidFill>
              </a:rPr>
              <a:t>EF - Especificação Funcional</a:t>
            </a:r>
          </a:p>
        </p:txBody>
      </p:sp>
      <p:sp>
        <p:nvSpPr>
          <p:cNvPr id="51" name="Elipse 50">
            <a:extLst>
              <a:ext uri="{FF2B5EF4-FFF2-40B4-BE49-F238E27FC236}">
                <a16:creationId xmlns:a16="http://schemas.microsoft.com/office/drawing/2014/main" id="{1D06E03E-91CB-B6E7-8028-85BD428B3DB2}"/>
              </a:ext>
            </a:extLst>
          </p:cNvPr>
          <p:cNvSpPr/>
          <p:nvPr/>
        </p:nvSpPr>
        <p:spPr>
          <a:xfrm>
            <a:off x="5329242" y="6483836"/>
            <a:ext cx="3437387" cy="946155"/>
          </a:xfrm>
          <a:prstGeom prst="ellipse">
            <a:avLst/>
          </a:prstGeom>
          <a:solidFill>
            <a:srgbClr val="FF6600">
              <a:alpha val="6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13" b="1" dirty="0">
                <a:solidFill>
                  <a:schemeClr val="bg1"/>
                </a:solidFill>
              </a:rPr>
              <a:t>ET - Especificação Técnica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40394CAD-ACF1-81A7-5563-64E94330059B}"/>
              </a:ext>
            </a:extLst>
          </p:cNvPr>
          <p:cNvSpPr txBox="1">
            <a:spLocks/>
          </p:cNvSpPr>
          <p:nvPr/>
        </p:nvSpPr>
        <p:spPr>
          <a:xfrm>
            <a:off x="5430888" y="3161808"/>
            <a:ext cx="2291947" cy="719041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rgbClr val="32B9CD"/>
              </a:buClr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Exo 2" pitchFamily="50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rgbClr val="32B9CD"/>
              </a:buClr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Exo 2" pitchFamily="50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rgbClr val="32B9CD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Exo 2" pitchFamily="50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rgbClr val="32B9CD"/>
              </a:buClr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Exo 2" pitchFamily="50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rgbClr val="32B9CD"/>
              </a:buClr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Exo 2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pt-BR" sz="1400" b="1" dirty="0">
                <a:solidFill>
                  <a:schemeClr val="tx2"/>
                </a:solidFill>
              </a:rPr>
              <a:t>“Dar sentido ao pedido”</a:t>
            </a:r>
          </a:p>
        </p:txBody>
      </p:sp>
      <p:sp>
        <p:nvSpPr>
          <p:cNvPr id="5" name="Espaço Reservado para Texto 3">
            <a:extLst>
              <a:ext uri="{FF2B5EF4-FFF2-40B4-BE49-F238E27FC236}">
                <a16:creationId xmlns:a16="http://schemas.microsoft.com/office/drawing/2014/main" id="{16595CA0-8319-9E2F-E351-A10547756585}"/>
              </a:ext>
            </a:extLst>
          </p:cNvPr>
          <p:cNvSpPr txBox="1">
            <a:spLocks/>
          </p:cNvSpPr>
          <p:nvPr/>
        </p:nvSpPr>
        <p:spPr>
          <a:xfrm>
            <a:off x="966845" y="207633"/>
            <a:ext cx="11553679" cy="764877"/>
          </a:xfrm>
          <a:prstGeom prst="rect">
            <a:avLst/>
          </a:prstGeom>
        </p:spPr>
        <p:txBody>
          <a:bodyPr anchor="ctr"/>
          <a:lstStyle>
            <a:lvl1pPr marL="252032" indent="-252032" algn="l" defTabSz="1008126" rtl="0" eaLnBrk="1" latinLnBrk="0" hangingPunct="1">
              <a:lnSpc>
                <a:spcPct val="90000"/>
              </a:lnSpc>
              <a:spcBef>
                <a:spcPts val="1103"/>
              </a:spcBef>
              <a:buFont typeface="Arial" panose="020B0604020202020204" pitchFamily="34" charset="0"/>
              <a:buChar char="•"/>
              <a:defRPr sz="30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6095" indent="-252032" algn="l" defTabSz="1008126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60158" indent="-252032" algn="l" defTabSz="1008126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4221" indent="-252032" algn="l" defTabSz="1008126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8284" indent="-252032" algn="l" defTabSz="1008126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2347" indent="-252032" algn="l" defTabSz="1008126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6410" indent="-252032" algn="l" defTabSz="1008126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80473" indent="-252032" algn="l" defTabSz="1008126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4536" indent="-252032" algn="l" defTabSz="1008126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pt-BR" b="1">
                <a:solidFill>
                  <a:schemeClr val="accent6"/>
                </a:solidFill>
                <a:latin typeface="+mj-lt"/>
              </a:rPr>
              <a:t>Visão geral da Trilha dos Requisitos</a:t>
            </a:r>
            <a:endParaRPr lang="pt-BR" b="1" dirty="0">
              <a:solidFill>
                <a:schemeClr val="accent6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51517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1" grpId="0" animBg="1"/>
      <p:bldP spid="112" grpId="0" animBg="1"/>
      <p:bldP spid="114" grpId="0" animBg="1"/>
      <p:bldP spid="48" grpId="0" animBg="1"/>
      <p:bldP spid="5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F9F0CEE2-F4C3-046C-BE19-1C0C7F0BC947}"/>
              </a:ext>
            </a:extLst>
          </p:cNvPr>
          <p:cNvSpPr/>
          <p:nvPr/>
        </p:nvSpPr>
        <p:spPr>
          <a:xfrm>
            <a:off x="2010689" y="377416"/>
            <a:ext cx="10861813" cy="68064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315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77395932-7765-EF61-2631-9887DE2EB66D}"/>
              </a:ext>
            </a:extLst>
          </p:cNvPr>
          <p:cNvSpPr txBox="1"/>
          <p:nvPr/>
        </p:nvSpPr>
        <p:spPr>
          <a:xfrm>
            <a:off x="6367537" y="4674662"/>
            <a:ext cx="2086433" cy="3978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2000" b="1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pt-BR" sz="1985" dirty="0"/>
              <a:t>Ferramentas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CB69449F-70BA-F9EC-6682-4C12E3577FEA}"/>
              </a:ext>
            </a:extLst>
          </p:cNvPr>
          <p:cNvSpPr txBox="1"/>
          <p:nvPr/>
        </p:nvSpPr>
        <p:spPr>
          <a:xfrm>
            <a:off x="9773813" y="4674662"/>
            <a:ext cx="2051363" cy="3978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2000" b="1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pt-BR" sz="1985" dirty="0"/>
              <a:t>Ferramentas</a:t>
            </a:r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8C8C1BEF-72AD-8BB9-505B-DFA5FD3E2F98}"/>
              </a:ext>
            </a:extLst>
          </p:cNvPr>
          <p:cNvSpPr/>
          <p:nvPr/>
        </p:nvSpPr>
        <p:spPr>
          <a:xfrm>
            <a:off x="5667091" y="2224133"/>
            <a:ext cx="3611216" cy="3236127"/>
          </a:xfrm>
          <a:prstGeom prst="ellipse">
            <a:avLst/>
          </a:prstGeom>
          <a:solidFill>
            <a:schemeClr val="accent3">
              <a:lumMod val="75000"/>
              <a:alpha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764" dirty="0"/>
              <a:t>Desenho  e entendimento de Processos e Modelos de Negócio </a:t>
            </a:r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1E1D9A08-27A0-2512-11A4-8A628D85A4A8}"/>
              </a:ext>
            </a:extLst>
          </p:cNvPr>
          <p:cNvSpPr/>
          <p:nvPr/>
        </p:nvSpPr>
        <p:spPr>
          <a:xfrm>
            <a:off x="9053787" y="2224130"/>
            <a:ext cx="3437387" cy="3241075"/>
          </a:xfrm>
          <a:prstGeom prst="ellipse">
            <a:avLst/>
          </a:prstGeom>
          <a:solidFill>
            <a:schemeClr val="accent6">
              <a:lumMod val="50000"/>
              <a:alpha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764" dirty="0"/>
              <a:t>Desenho  e entendimento técnico da atividade </a:t>
            </a:r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9DC9A711-5EBD-6C64-0E4B-4C0AAC3079F2}"/>
              </a:ext>
            </a:extLst>
          </p:cNvPr>
          <p:cNvSpPr/>
          <p:nvPr/>
        </p:nvSpPr>
        <p:spPr>
          <a:xfrm>
            <a:off x="2587056" y="2272238"/>
            <a:ext cx="3437388" cy="3187256"/>
          </a:xfrm>
          <a:prstGeom prst="ellipse">
            <a:avLst/>
          </a:prstGeom>
          <a:solidFill>
            <a:schemeClr val="accent5">
              <a:lumMod val="75000"/>
              <a:alpha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764" b="1" dirty="0">
                <a:solidFill>
                  <a:schemeClr val="bg1"/>
                </a:solidFill>
              </a:rPr>
              <a:t>Contextualização do Sistema , Lean </a:t>
            </a:r>
            <a:r>
              <a:rPr lang="pt-BR" sz="1764" b="1" dirty="0" err="1">
                <a:solidFill>
                  <a:schemeClr val="bg1"/>
                </a:solidFill>
              </a:rPr>
              <a:t>Ux</a:t>
            </a:r>
            <a:r>
              <a:rPr lang="pt-BR" sz="1764" b="1" dirty="0">
                <a:solidFill>
                  <a:schemeClr val="bg1"/>
                </a:solidFill>
              </a:rPr>
              <a:t> </a:t>
            </a:r>
            <a:r>
              <a:rPr lang="pt-BR" sz="1764" b="1" dirty="0" err="1">
                <a:solidFill>
                  <a:schemeClr val="bg1"/>
                </a:solidFill>
              </a:rPr>
              <a:t>Canvas</a:t>
            </a:r>
            <a:r>
              <a:rPr lang="pt-BR" sz="1764" b="1" dirty="0">
                <a:solidFill>
                  <a:schemeClr val="bg1"/>
                </a:solidFill>
              </a:rPr>
              <a:t>, </a:t>
            </a:r>
            <a:r>
              <a:rPr lang="pt-BR" sz="1764" b="1" dirty="0" err="1">
                <a:solidFill>
                  <a:schemeClr val="bg1"/>
                </a:solidFill>
              </a:rPr>
              <a:t>User</a:t>
            </a:r>
            <a:r>
              <a:rPr lang="pt-BR" sz="1764" b="1" dirty="0">
                <a:solidFill>
                  <a:schemeClr val="bg1"/>
                </a:solidFill>
              </a:rPr>
              <a:t> Stories, PBL v1 </a:t>
            </a:r>
          </a:p>
          <a:p>
            <a:pPr algn="ctr"/>
            <a:r>
              <a:rPr lang="pt-BR" sz="1764" i="1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3E979339-4C27-4416-F09A-4B5F566CDA0C}"/>
              </a:ext>
            </a:extLst>
          </p:cNvPr>
          <p:cNvSpPr/>
          <p:nvPr/>
        </p:nvSpPr>
        <p:spPr>
          <a:xfrm>
            <a:off x="5667091" y="2224133"/>
            <a:ext cx="3611216" cy="3236127"/>
          </a:xfrm>
          <a:prstGeom prst="ellipse">
            <a:avLst/>
          </a:prstGeom>
          <a:solidFill>
            <a:schemeClr val="accent3">
              <a:lumMod val="75000"/>
              <a:alpha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764" b="1" dirty="0">
                <a:solidFill>
                  <a:schemeClr val="bg1"/>
                </a:solidFill>
              </a:rPr>
              <a:t>DER, Protótipo de Telas, Fluxos, Diagramas UML de Comportamento</a:t>
            </a:r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8F025411-5D56-7F92-A967-7EDEF63922F2}"/>
              </a:ext>
            </a:extLst>
          </p:cNvPr>
          <p:cNvSpPr/>
          <p:nvPr/>
        </p:nvSpPr>
        <p:spPr>
          <a:xfrm>
            <a:off x="9053787" y="2224130"/>
            <a:ext cx="3437387" cy="3241075"/>
          </a:xfrm>
          <a:prstGeom prst="ellipse">
            <a:avLst/>
          </a:prstGeom>
          <a:solidFill>
            <a:schemeClr val="accent6">
              <a:lumMod val="50000"/>
              <a:alpha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764" b="1" dirty="0">
                <a:solidFill>
                  <a:schemeClr val="bg1"/>
                </a:solidFill>
              </a:rPr>
              <a:t>Arquitetura da Aplicação, Diagramas UML Estruturais</a:t>
            </a:r>
          </a:p>
        </p:txBody>
      </p:sp>
      <p:sp>
        <p:nvSpPr>
          <p:cNvPr id="18" name="Seta: para a Direita 17">
            <a:extLst>
              <a:ext uri="{FF2B5EF4-FFF2-40B4-BE49-F238E27FC236}">
                <a16:creationId xmlns:a16="http://schemas.microsoft.com/office/drawing/2014/main" id="{66F18BA8-A861-4F66-1B25-EDA51DE484C7}"/>
              </a:ext>
            </a:extLst>
          </p:cNvPr>
          <p:cNvSpPr/>
          <p:nvPr/>
        </p:nvSpPr>
        <p:spPr>
          <a:xfrm>
            <a:off x="3456931" y="614302"/>
            <a:ext cx="8717100" cy="1526255"/>
          </a:xfrm>
          <a:prstGeom prst="rightArrow">
            <a:avLst/>
          </a:prstGeom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2315" b="1" dirty="0"/>
              <a:t>Regras de Negócio: Se ...  Senão ... então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661A5CA7-C2E4-7BD5-21A2-92470CBB27F8}"/>
              </a:ext>
            </a:extLst>
          </p:cNvPr>
          <p:cNvSpPr txBox="1"/>
          <p:nvPr/>
        </p:nvSpPr>
        <p:spPr>
          <a:xfrm>
            <a:off x="4064832" y="6368791"/>
            <a:ext cx="7509023" cy="6352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528" b="1" dirty="0">
                <a:solidFill>
                  <a:schemeClr val="bg1"/>
                </a:solidFill>
              </a:rPr>
              <a:t>NEGOCIAÇÃO DOS REQUISITOS</a:t>
            </a:r>
          </a:p>
        </p:txBody>
      </p:sp>
    </p:spTree>
    <p:extLst>
      <p:ext uri="{BB962C8B-B14F-4D97-AF65-F5344CB8AC3E}">
        <p14:creationId xmlns:p14="http://schemas.microsoft.com/office/powerpoint/2010/main" val="3542844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4294967295"/>
          </p:nvPr>
        </p:nvSpPr>
        <p:spPr>
          <a:xfrm>
            <a:off x="12814300" y="7237413"/>
            <a:ext cx="628650" cy="214312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B66251D2-9488-44CD-87B4-F793A73C4A01}" type="slidenum">
              <a:rPr lang="pt-BR" smtClean="0"/>
              <a:pPr>
                <a:defRPr/>
              </a:pPr>
              <a:t>8</a:t>
            </a:fld>
            <a:endParaRPr lang="pt-BR" sz="70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4294967295"/>
          </p:nvPr>
        </p:nvSpPr>
        <p:spPr>
          <a:xfrm>
            <a:off x="920750" y="196850"/>
            <a:ext cx="12522200" cy="763588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pt-BR" sz="3200" b="1">
                <a:solidFill>
                  <a:schemeClr val="accent6"/>
                </a:solidFill>
                <a:latin typeface="Barlow" panose="00000500000000000000" pitchFamily="2" charset="0"/>
              </a:rPr>
              <a:t>Trilha de Requisitos e a Metodologias Ágil Scrum</a:t>
            </a:r>
          </a:p>
        </p:txBody>
      </p:sp>
      <p:sp>
        <p:nvSpPr>
          <p:cNvPr id="8" name="Espaço Reservado para Texto 1">
            <a:extLst>
              <a:ext uri="{FF2B5EF4-FFF2-40B4-BE49-F238E27FC236}">
                <a16:creationId xmlns:a16="http://schemas.microsoft.com/office/drawing/2014/main" id="{87844619-ED4F-40D7-A7D3-F87ECCFEFAEB}"/>
              </a:ext>
            </a:extLst>
          </p:cNvPr>
          <p:cNvSpPr txBox="1">
            <a:spLocks/>
          </p:cNvSpPr>
          <p:nvPr/>
        </p:nvSpPr>
        <p:spPr>
          <a:xfrm>
            <a:off x="457107" y="1620505"/>
            <a:ext cx="11808693" cy="529231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rgbClr val="32B9CD"/>
              </a:buClr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Exo 2" pitchFamily="50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rgbClr val="32B9CD"/>
              </a:buClr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Exo 2" pitchFamily="50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rgbClr val="32B9CD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Exo 2" pitchFamily="50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rgbClr val="32B9CD"/>
              </a:buClr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Exo 2" pitchFamily="50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rgbClr val="32B9CD"/>
              </a:buClr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Exo 2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pt-BR" sz="2799">
                <a:latin typeface="Exo 2 Medium" panose="00000600000000000000" pitchFamily="50" charset="0"/>
              </a:rPr>
              <a:t>A </a:t>
            </a:r>
            <a:r>
              <a:rPr lang="pt-BR" sz="2799" b="1">
                <a:latin typeface="Exo 2 Medium" panose="00000600000000000000" pitchFamily="50" charset="0"/>
              </a:rPr>
              <a:t>Trilha do Requisito </a:t>
            </a:r>
            <a:r>
              <a:rPr lang="pt-BR" sz="2799">
                <a:latin typeface="Exo 2 Medium" panose="00000600000000000000" pitchFamily="50" charset="0"/>
              </a:rPr>
              <a:t>é um processos que deve ser melhorado continuamente.</a:t>
            </a:r>
          </a:p>
          <a:p>
            <a:pPr marL="0" indent="0" algn="just">
              <a:buNone/>
            </a:pPr>
            <a:endParaRPr lang="pt-BR" sz="1400">
              <a:latin typeface="Exo 2 Medium" panose="00000600000000000000" pitchFamily="50" charset="0"/>
            </a:endParaRPr>
          </a:p>
          <a:p>
            <a:pPr marL="0" indent="0" algn="just">
              <a:buNone/>
            </a:pPr>
            <a:r>
              <a:rPr lang="pt-BR" sz="2799">
                <a:latin typeface="Exo 2 Medium" panose="00000600000000000000" pitchFamily="50" charset="0"/>
              </a:rPr>
              <a:t>Como exemplo, na metodologia Ágil Scrum temos:</a:t>
            </a:r>
          </a:p>
          <a:p>
            <a:pPr marL="0" indent="0" algn="just">
              <a:buNone/>
            </a:pPr>
            <a:endParaRPr lang="pt-BR" sz="1200">
              <a:latin typeface="Exo 2 Medium" panose="00000600000000000000" pitchFamily="50" charset="0"/>
            </a:endParaRPr>
          </a:p>
          <a:p>
            <a:pPr lvl="1" algn="just"/>
            <a:r>
              <a:rPr lang="pt-BR" sz="2400">
                <a:latin typeface="Exo 2 Medium" panose="00000600000000000000" pitchFamily="50" charset="0"/>
              </a:rPr>
              <a:t>A </a:t>
            </a:r>
            <a:r>
              <a:rPr lang="pt-BR" sz="2400" b="1">
                <a:latin typeface="Exo 2 Medium" panose="00000600000000000000" pitchFamily="50" charset="0"/>
              </a:rPr>
              <a:t>Sprint Review</a:t>
            </a:r>
            <a:r>
              <a:rPr lang="pt-BR" sz="2400">
                <a:latin typeface="Exo 2 Medium" panose="00000600000000000000" pitchFamily="50" charset="0"/>
              </a:rPr>
              <a:t> se concentra na "inspeção" e na "adaptação" do incremento (potencialmente entregável)</a:t>
            </a:r>
          </a:p>
          <a:p>
            <a:pPr lvl="1" algn="just"/>
            <a:endParaRPr lang="pt-BR" sz="2400" b="1">
              <a:latin typeface="Exo 2 Medium" panose="00000600000000000000" pitchFamily="50" charset="0"/>
            </a:endParaRPr>
          </a:p>
          <a:p>
            <a:pPr lvl="1" algn="just"/>
            <a:r>
              <a:rPr lang="pt-BR" sz="2400" b="1">
                <a:latin typeface="Exo 2 Medium" panose="00000600000000000000" pitchFamily="50" charset="0"/>
              </a:rPr>
              <a:t>Sprint </a:t>
            </a:r>
            <a:r>
              <a:rPr lang="pt-BR" sz="2400" b="1" err="1">
                <a:latin typeface="Exo 2 Medium" panose="00000600000000000000" pitchFamily="50" charset="0"/>
              </a:rPr>
              <a:t>Retrospective</a:t>
            </a:r>
            <a:r>
              <a:rPr lang="pt-BR" sz="2400">
                <a:latin typeface="Exo 2 Medium" panose="00000600000000000000" pitchFamily="50" charset="0"/>
              </a:rPr>
              <a:t> dá mais foco na "inspeção" e na "adaptação" do processo da sprint.</a:t>
            </a:r>
          </a:p>
          <a:p>
            <a:pPr marL="63008" indent="0" algn="just">
              <a:buNone/>
            </a:pPr>
            <a:endParaRPr lang="pt-BR" sz="2841">
              <a:latin typeface="Exo 2 Medium" panose="00000600000000000000" pitchFamily="50" charset="0"/>
            </a:endParaRPr>
          </a:p>
          <a:p>
            <a:pPr marL="63008" indent="0" algn="just">
              <a:buNone/>
            </a:pPr>
            <a:r>
              <a:rPr lang="pt-BR" sz="2841">
                <a:latin typeface="Exo 2 Medium" panose="00000600000000000000" pitchFamily="50" charset="0"/>
              </a:rPr>
              <a:t>Nesses dois “Passos” da metodologia estamos discutido qualidade das entregas e as práticas utilizadas na condução das atividades.</a:t>
            </a:r>
          </a:p>
          <a:p>
            <a:pPr marL="63008" indent="0" algn="just">
              <a:buNone/>
            </a:pPr>
            <a:endParaRPr lang="pt-BR" sz="2841">
              <a:latin typeface="Exo 2 Medium" panose="000006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6510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1">
            <a:extLst>
              <a:ext uri="{FF2B5EF4-FFF2-40B4-BE49-F238E27FC236}">
                <a16:creationId xmlns:a16="http://schemas.microsoft.com/office/drawing/2014/main" id="{CA97616A-8424-2E37-FF74-530C6FF1B709}"/>
              </a:ext>
            </a:extLst>
          </p:cNvPr>
          <p:cNvSpPr txBox="1">
            <a:spLocks/>
          </p:cNvSpPr>
          <p:nvPr/>
        </p:nvSpPr>
        <p:spPr>
          <a:xfrm>
            <a:off x="3517287" y="3276602"/>
            <a:ext cx="6408376" cy="2304581"/>
          </a:xfrm>
          <a:prstGeom prst="rect">
            <a:avLst/>
          </a:prstGeom>
        </p:spPr>
        <p:txBody>
          <a:bodyPr/>
          <a:lstStyle>
            <a:lvl1pPr marL="391146" indent="-391146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47483" indent="-325955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82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34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876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404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pt-BR" b="1" dirty="0">
                <a:latin typeface="Exo 2 Medium" panose="00000600000000000000" pitchFamily="50" charset="0"/>
              </a:rPr>
              <a:t>RASTREABILIDADE </a:t>
            </a:r>
            <a:r>
              <a:rPr lang="pt-BR" b="1">
                <a:latin typeface="Exo 2 Medium" panose="00000600000000000000" pitchFamily="50" charset="0"/>
              </a:rPr>
              <a:t>DE REQUISITOS</a:t>
            </a:r>
            <a:endParaRPr lang="pt-BR" b="1" dirty="0">
              <a:latin typeface="Exo 2 Medium" panose="00000600000000000000" pitchFamily="50" charset="0"/>
            </a:endParaRPr>
          </a:p>
          <a:p>
            <a:pPr marL="0" indent="0" algn="ctr">
              <a:lnSpc>
                <a:spcPct val="150000"/>
              </a:lnSpc>
              <a:buNone/>
            </a:pPr>
            <a:endParaRPr lang="pt-BR" b="1" dirty="0">
              <a:latin typeface="Exo 2 Medium" panose="000006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7737252"/>
      </p:ext>
    </p:extLst>
  </p:cSld>
  <p:clrMapOvr>
    <a:masterClrMapping/>
  </p:clrMapOvr>
</p:sld>
</file>

<file path=ppt/theme/theme1.xml><?xml version="1.0" encoding="utf-8"?>
<a:theme xmlns:a="http://schemas.openxmlformats.org/drawingml/2006/main" name="Personalizar design">
  <a:themeElements>
    <a:clrScheme name="sptech">
      <a:dk1>
        <a:srgbClr val="1C1C1C"/>
      </a:dk1>
      <a:lt1>
        <a:srgbClr val="FFFFFF"/>
      </a:lt1>
      <a:dk2>
        <a:srgbClr val="111111"/>
      </a:dk2>
      <a:lt2>
        <a:srgbClr val="FFFFFF"/>
      </a:lt2>
      <a:accent1>
        <a:srgbClr val="1F2A44"/>
      </a:accent1>
      <a:accent2>
        <a:srgbClr val="D0D3D4"/>
      </a:accent2>
      <a:accent3>
        <a:srgbClr val="63B1BC"/>
      </a:accent3>
      <a:accent4>
        <a:srgbClr val="ED145B"/>
      </a:accent4>
      <a:accent5>
        <a:srgbClr val="EFB661"/>
      </a:accent5>
      <a:accent6>
        <a:srgbClr val="0762C8"/>
      </a:accent6>
      <a:hlink>
        <a:srgbClr val="92D050"/>
      </a:hlink>
      <a:folHlink>
        <a:srgbClr val="FF0000"/>
      </a:folHlink>
    </a:clrScheme>
    <a:fontScheme name="transicao">
      <a:majorFont>
        <a:latin typeface="Verdan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údo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7ACFDD1B2CAD7546B60E55C07A86393C" ma:contentTypeVersion="7" ma:contentTypeDescription="Crie um novo documento." ma:contentTypeScope="" ma:versionID="addc0cb0c3b6e1d5f121ec5f71d3bf9e">
  <xsd:schema xmlns:xsd="http://www.w3.org/2001/XMLSchema" xmlns:xs="http://www.w3.org/2001/XMLSchema" xmlns:p="http://schemas.microsoft.com/office/2006/metadata/properties" xmlns:ns2="93df9749-2e2e-4b03-97b6-02f28a4f49b8" targetNamespace="http://schemas.microsoft.com/office/2006/metadata/properties" ma:root="true" ma:fieldsID="ed5c4e117fbf561c01afa01cfa2e4388" ns2:_="">
    <xsd:import namespace="93df9749-2e2e-4b03-97b6-02f28a4f49b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MediaServiceGenerationTime" minOccurs="0"/>
                <xsd:element ref="ns2:MediaServiceEventHashCode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3df9749-2e2e-4b03-97b6-02f28a4f49b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4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B8842C2C-55DF-4A20-9F4B-C0D31112616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3df9749-2e2e-4b03-97b6-02f28a4f49b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2481852-F24E-4532-AF30-C154D705D10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B31267F-D399-4A8A-87F8-B75F56828412}">
  <ds:schemaRefs>
    <ds:schemaRef ds:uri="http://schemas.microsoft.com/office/2006/documentManagement/types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4327b14a-fe89-488e-9f6d-9658cacf372b"/>
    <ds:schemaRef ds:uri="bbcd8c33-6940-4d4c-a587-bbc736ca1e4d"/>
    <ds:schemaRef ds:uri="http://purl.org/dc/terms/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19686</TotalTime>
  <Words>1973</Words>
  <Application>Microsoft Office PowerPoint</Application>
  <PresentationFormat>Personalizar</PresentationFormat>
  <Paragraphs>336</Paragraphs>
  <Slides>46</Slides>
  <Notes>26</Notes>
  <HiddenSlides>5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46</vt:i4>
      </vt:variant>
    </vt:vector>
  </HeadingPairs>
  <TitlesOfParts>
    <vt:vector size="55" baseType="lpstr">
      <vt:lpstr>Arial</vt:lpstr>
      <vt:lpstr>Barlow</vt:lpstr>
      <vt:lpstr>Calibri</vt:lpstr>
      <vt:lpstr>Exo 2</vt:lpstr>
      <vt:lpstr>Exo 2 Medium</vt:lpstr>
      <vt:lpstr>Symbol</vt:lpstr>
      <vt:lpstr>Wingdings</vt:lpstr>
      <vt:lpstr>Personalizar design</vt:lpstr>
      <vt:lpstr>Conteúdo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Akira</dc:creator>
  <cp:lastModifiedBy>Claudio Frizzarini</cp:lastModifiedBy>
  <cp:revision>364</cp:revision>
  <cp:lastPrinted>2018-08-30T22:45:44Z</cp:lastPrinted>
  <dcterms:created xsi:type="dcterms:W3CDTF">2016-12-01T16:19:35Z</dcterms:created>
  <dcterms:modified xsi:type="dcterms:W3CDTF">2024-03-04T19:35:45Z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0x0101007ACFDD1B2CAD7546B60E55C07A86393C</vt:lpwstr>
  </property>
</Properties>
</file>